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12192000"/>
  <p:notesSz cx="6858000" cy="9144000"/>
  <p:embeddedFontLst>
    <p:embeddedFont>
      <p:font typeface="Raleway"/>
      <p:regular r:id="rId21"/>
      <p:bold r:id="rId22"/>
      <p:italic r:id="rId23"/>
      <p:boldItalic r:id="rId24"/>
    </p:embeddedFont>
    <p:embeddedFont>
      <p:font typeface="Libre Franklin"/>
      <p:regular r:id="rId25"/>
      <p:bold r:id="rId26"/>
      <p:italic r:id="rId27"/>
      <p:boldItalic r:id="rId28"/>
    </p:embeddedFont>
    <p:embeddedFont>
      <p:font typeface="Franklin Gothic"/>
      <p:bold r:id="rId29"/>
    </p:embeddedFont>
    <p:embeddedFont>
      <p:font typeface="Gill Sans"/>
      <p:regular r:id="rId30"/>
      <p:bold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2" roundtripDataSignature="AMtx7mgQSGDniCKK3Lrdr9HSBN8Z+WaCh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aleway-bold.fntdata"/><Relationship Id="rId21" Type="http://schemas.openxmlformats.org/officeDocument/2006/relationships/font" Target="fonts/Raleway-regular.fntdata"/><Relationship Id="rId24" Type="http://schemas.openxmlformats.org/officeDocument/2006/relationships/font" Target="fonts/Raleway-boldItalic.fntdata"/><Relationship Id="rId23" Type="http://schemas.openxmlformats.org/officeDocument/2006/relationships/font" Target="fonts/Raleway-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LibreFranklin-bold.fntdata"/><Relationship Id="rId25" Type="http://schemas.openxmlformats.org/officeDocument/2006/relationships/font" Target="fonts/LibreFranklin-regular.fntdata"/><Relationship Id="rId28" Type="http://schemas.openxmlformats.org/officeDocument/2006/relationships/font" Target="fonts/LibreFranklin-boldItalic.fntdata"/><Relationship Id="rId27" Type="http://schemas.openxmlformats.org/officeDocument/2006/relationships/font" Target="fonts/LibreFranklin-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FranklinGothic-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GillSans-bold.fntdata"/><Relationship Id="rId30" Type="http://schemas.openxmlformats.org/officeDocument/2006/relationships/font" Target="fonts/GillSans-regular.fntdata"/><Relationship Id="rId11" Type="http://schemas.openxmlformats.org/officeDocument/2006/relationships/slide" Target="slides/slide6.xml"/><Relationship Id="rId10" Type="http://schemas.openxmlformats.org/officeDocument/2006/relationships/slide" Target="slides/slide5.xml"/><Relationship Id="rId32"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rPr lang="en-US" sz="1400">
                <a:solidFill>
                  <a:srgbClr val="3F3F3F"/>
                </a:solidFill>
                <a:latin typeface="Franklin Gothic"/>
                <a:ea typeface="Franklin Gothic"/>
                <a:cs typeface="Franklin Gothic"/>
                <a:sym typeface="Franklin Gothic"/>
              </a:rPr>
              <a:t>Goal #1 of the Master Plan: South Hadley creates a respectful and welcoming environment in which all community members can prosper and thrive. </a:t>
            </a:r>
            <a:endParaRPr/>
          </a:p>
        </p:txBody>
      </p:sp>
      <p:sp>
        <p:nvSpPr>
          <p:cNvPr id="184" name="Google Shape;18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 name="Shape 14"/>
        <p:cNvGrpSpPr/>
        <p:nvPr/>
      </p:nvGrpSpPr>
      <p:grpSpPr>
        <a:xfrm>
          <a:off x="0" y="0"/>
          <a:ext cx="0" cy="0"/>
          <a:chOff x="0" y="0"/>
          <a:chExt cx="0" cy="0"/>
        </a:xfrm>
      </p:grpSpPr>
      <p:sp>
        <p:nvSpPr>
          <p:cNvPr id="15" name="Google Shape;15;p29"/>
          <p:cNvSpPr/>
          <p:nvPr/>
        </p:nvSpPr>
        <p:spPr>
          <a:xfrm>
            <a:off x="446534" y="3085764"/>
            <a:ext cx="11298932" cy="3338149"/>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9"/>
          <p:cNvSpPr txBox="1"/>
          <p:nvPr>
            <p:ph type="ctrTitle"/>
          </p:nvPr>
        </p:nvSpPr>
        <p:spPr>
          <a:xfrm>
            <a:off x="581191" y="1020431"/>
            <a:ext cx="10993549" cy="147501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FEFEFE"/>
              </a:buClr>
              <a:buSzPts val="3600"/>
              <a:buFont typeface="Franklin Gothic"/>
              <a:buNone/>
              <a:defRPr sz="3600">
                <a:solidFill>
                  <a:srgbClr val="FEFEF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9"/>
          <p:cNvSpPr txBox="1"/>
          <p:nvPr>
            <p:ph idx="1" type="subTitle"/>
          </p:nvPr>
        </p:nvSpPr>
        <p:spPr>
          <a:xfrm>
            <a:off x="581194" y="2495445"/>
            <a:ext cx="10993546" cy="590321"/>
          </a:xfrm>
          <a:prstGeom prst="rect">
            <a:avLst/>
          </a:prstGeom>
          <a:noFill/>
          <a:ln>
            <a:noFill/>
          </a:ln>
        </p:spPr>
        <p:txBody>
          <a:bodyPr anchorCtr="0" anchor="t" bIns="45700" lIns="91425" spcFirstLastPara="1" rIns="91425" wrap="square" tIns="45700">
            <a:normAutofit/>
          </a:bodyPr>
          <a:lstStyle>
            <a:lvl1pPr lvl="0" algn="l">
              <a:lnSpc>
                <a:spcPct val="110000"/>
              </a:lnSpc>
              <a:spcBef>
                <a:spcPts val="320"/>
              </a:spcBef>
              <a:spcAft>
                <a:spcPts val="0"/>
              </a:spcAft>
              <a:buSzPts val="1472"/>
              <a:buNone/>
              <a:defRPr sz="1600" cap="none">
                <a:solidFill>
                  <a:schemeClr val="accent1"/>
                </a:solidFill>
              </a:defRPr>
            </a:lvl1pPr>
            <a:lvl2pPr lvl="1" algn="ctr">
              <a:spcBef>
                <a:spcPts val="600"/>
              </a:spcBef>
              <a:spcAft>
                <a:spcPts val="0"/>
              </a:spcAft>
              <a:buSzPts val="1288"/>
              <a:buNone/>
              <a:defRPr>
                <a:solidFill>
                  <a:schemeClr val="lt1"/>
                </a:solidFill>
              </a:defRPr>
            </a:lvl2pPr>
            <a:lvl3pPr lvl="2" algn="ctr">
              <a:spcBef>
                <a:spcPts val="600"/>
              </a:spcBef>
              <a:spcAft>
                <a:spcPts val="0"/>
              </a:spcAft>
              <a:buSzPts val="1196"/>
              <a:buNone/>
              <a:defRPr>
                <a:solidFill>
                  <a:schemeClr val="lt1"/>
                </a:solidFill>
              </a:defRPr>
            </a:lvl3pPr>
            <a:lvl4pPr lvl="3" algn="ctr">
              <a:spcBef>
                <a:spcPts val="600"/>
              </a:spcBef>
              <a:spcAft>
                <a:spcPts val="0"/>
              </a:spcAft>
              <a:buSzPts val="1012"/>
              <a:buNone/>
              <a:defRPr>
                <a:solidFill>
                  <a:schemeClr val="lt1"/>
                </a:solidFill>
              </a:defRPr>
            </a:lvl4pPr>
            <a:lvl5pPr lvl="4" algn="ctr">
              <a:spcBef>
                <a:spcPts val="600"/>
              </a:spcBef>
              <a:spcAft>
                <a:spcPts val="0"/>
              </a:spcAft>
              <a:buSzPts val="1012"/>
              <a:buNone/>
              <a:defRPr>
                <a:solidFill>
                  <a:schemeClr val="lt1"/>
                </a:solidFill>
              </a:defRPr>
            </a:lvl5pPr>
            <a:lvl6pPr lvl="5" algn="ctr">
              <a:spcBef>
                <a:spcPts val="600"/>
              </a:spcBef>
              <a:spcAft>
                <a:spcPts val="0"/>
              </a:spcAft>
              <a:buSzPts val="1104"/>
              <a:buNone/>
              <a:defRPr>
                <a:solidFill>
                  <a:schemeClr val="lt1"/>
                </a:solidFill>
              </a:defRPr>
            </a:lvl6pPr>
            <a:lvl7pPr lvl="6" algn="ctr">
              <a:spcBef>
                <a:spcPts val="600"/>
              </a:spcBef>
              <a:spcAft>
                <a:spcPts val="0"/>
              </a:spcAft>
              <a:buSzPts val="1104"/>
              <a:buNone/>
              <a:defRPr>
                <a:solidFill>
                  <a:schemeClr val="lt1"/>
                </a:solidFill>
              </a:defRPr>
            </a:lvl7pPr>
            <a:lvl8pPr lvl="7" algn="ctr">
              <a:spcBef>
                <a:spcPts val="600"/>
              </a:spcBef>
              <a:spcAft>
                <a:spcPts val="0"/>
              </a:spcAft>
              <a:buSzPts val="1104"/>
              <a:buNone/>
              <a:defRPr>
                <a:solidFill>
                  <a:schemeClr val="lt1"/>
                </a:solidFill>
              </a:defRPr>
            </a:lvl8pPr>
            <a:lvl9pPr lvl="8" algn="ctr">
              <a:spcBef>
                <a:spcPts val="600"/>
              </a:spcBef>
              <a:spcAft>
                <a:spcPts val="600"/>
              </a:spcAft>
              <a:buSzPts val="1104"/>
              <a:buNone/>
              <a:defRPr>
                <a:solidFill>
                  <a:schemeClr val="lt1"/>
                </a:solidFill>
              </a:defRPr>
            </a:lvl9pPr>
          </a:lstStyle>
          <a:p/>
        </p:txBody>
      </p:sp>
      <p:sp>
        <p:nvSpPr>
          <p:cNvPr id="18" name="Google Shape;18;p29"/>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9"/>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9"/>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3" name="Shape 83"/>
        <p:cNvGrpSpPr/>
        <p:nvPr/>
      </p:nvGrpSpPr>
      <p:grpSpPr>
        <a:xfrm>
          <a:off x="0" y="0"/>
          <a:ext cx="0" cy="0"/>
          <a:chOff x="0" y="0"/>
          <a:chExt cx="0" cy="0"/>
        </a:xfrm>
      </p:grpSpPr>
      <p:sp>
        <p:nvSpPr>
          <p:cNvPr id="84" name="Google Shape;84;p39"/>
          <p:cNvSpPr txBox="1"/>
          <p:nvPr>
            <p:ph type="title"/>
          </p:nvPr>
        </p:nvSpPr>
        <p:spPr>
          <a:xfrm>
            <a:off x="581193" y="4693389"/>
            <a:ext cx="11029616"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2400"/>
              <a:buFont typeface="Franklin Gothic"/>
              <a:buNone/>
              <a:defRPr b="0" sz="2400">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9"/>
          <p:cNvSpPr/>
          <p:nvPr>
            <p:ph idx="2" type="pic"/>
          </p:nvPr>
        </p:nvSpPr>
        <p:spPr>
          <a:xfrm>
            <a:off x="447817" y="641350"/>
            <a:ext cx="11290859" cy="3651249"/>
          </a:xfrm>
          <a:prstGeom prst="rect">
            <a:avLst/>
          </a:prstGeom>
          <a:noFill/>
          <a:ln>
            <a:noFill/>
          </a:ln>
        </p:spPr>
      </p:sp>
      <p:sp>
        <p:nvSpPr>
          <p:cNvPr id="86" name="Google Shape;86;p39"/>
          <p:cNvSpPr txBox="1"/>
          <p:nvPr>
            <p:ph idx="1" type="body"/>
          </p:nvPr>
        </p:nvSpPr>
        <p:spPr>
          <a:xfrm>
            <a:off x="581192" y="5260127"/>
            <a:ext cx="11029617" cy="998148"/>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320"/>
              </a:spcBef>
              <a:spcAft>
                <a:spcPts val="0"/>
              </a:spcAft>
              <a:buSzPts val="1472"/>
              <a:buNone/>
              <a:defRPr sz="1600"/>
            </a:lvl1pPr>
            <a:lvl2pPr indent="-228600" lvl="1" marL="914400" algn="l">
              <a:spcBef>
                <a:spcPts val="600"/>
              </a:spcBef>
              <a:spcAft>
                <a:spcPts val="0"/>
              </a:spcAft>
              <a:buSzPts val="1104"/>
              <a:buNone/>
              <a:defRPr sz="1200"/>
            </a:lvl2pPr>
            <a:lvl3pPr indent="-228600" lvl="2" marL="1371600" algn="l">
              <a:spcBef>
                <a:spcPts val="600"/>
              </a:spcBef>
              <a:spcAft>
                <a:spcPts val="0"/>
              </a:spcAft>
              <a:buSzPts val="920"/>
              <a:buNone/>
              <a:defRPr sz="1000"/>
            </a:lvl3pPr>
            <a:lvl4pPr indent="-228600" lvl="3" marL="1828800" algn="l">
              <a:spcBef>
                <a:spcPts val="600"/>
              </a:spcBef>
              <a:spcAft>
                <a:spcPts val="0"/>
              </a:spcAft>
              <a:buSzPts val="828"/>
              <a:buNone/>
              <a:defRPr sz="900"/>
            </a:lvl4pPr>
            <a:lvl5pPr indent="-228600" lvl="4" marL="2286000" algn="l">
              <a:spcBef>
                <a:spcPts val="600"/>
              </a:spcBef>
              <a:spcAft>
                <a:spcPts val="0"/>
              </a:spcAft>
              <a:buSzPts val="828"/>
              <a:buNone/>
              <a:defRPr sz="900"/>
            </a:lvl5pPr>
            <a:lvl6pPr indent="-228600" lvl="5" marL="2743200" algn="l">
              <a:spcBef>
                <a:spcPts val="600"/>
              </a:spcBef>
              <a:spcAft>
                <a:spcPts val="0"/>
              </a:spcAft>
              <a:buSzPts val="828"/>
              <a:buNone/>
              <a:defRPr sz="900"/>
            </a:lvl6pPr>
            <a:lvl7pPr indent="-228600" lvl="6" marL="3200400" algn="l">
              <a:spcBef>
                <a:spcPts val="600"/>
              </a:spcBef>
              <a:spcAft>
                <a:spcPts val="0"/>
              </a:spcAft>
              <a:buSzPts val="828"/>
              <a:buNone/>
              <a:defRPr sz="900"/>
            </a:lvl7pPr>
            <a:lvl8pPr indent="-228600" lvl="7" marL="3657600" algn="l">
              <a:spcBef>
                <a:spcPts val="600"/>
              </a:spcBef>
              <a:spcAft>
                <a:spcPts val="0"/>
              </a:spcAft>
              <a:buSzPts val="828"/>
              <a:buNone/>
              <a:defRPr sz="900"/>
            </a:lvl8pPr>
            <a:lvl9pPr indent="-228600" lvl="8" marL="4114800" algn="l">
              <a:spcBef>
                <a:spcPts val="600"/>
              </a:spcBef>
              <a:spcAft>
                <a:spcPts val="600"/>
              </a:spcAft>
              <a:buSzPts val="828"/>
              <a:buNone/>
              <a:defRPr sz="900"/>
            </a:lvl9pPr>
          </a:lstStyle>
          <a:p/>
        </p:txBody>
      </p:sp>
      <p:sp>
        <p:nvSpPr>
          <p:cNvPr id="87" name="Google Shape;87;p39"/>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39"/>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39"/>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0" name="Shape 90"/>
        <p:cNvGrpSpPr/>
        <p:nvPr/>
      </p:nvGrpSpPr>
      <p:grpSpPr>
        <a:xfrm>
          <a:off x="0" y="0"/>
          <a:ext cx="0" cy="0"/>
          <a:chOff x="0" y="0"/>
          <a:chExt cx="0" cy="0"/>
        </a:xfrm>
      </p:grpSpPr>
      <p:sp>
        <p:nvSpPr>
          <p:cNvPr id="91" name="Google Shape;91;p40"/>
          <p:cNvSpPr txBox="1"/>
          <p:nvPr>
            <p:ph type="title"/>
          </p:nvPr>
        </p:nvSpPr>
        <p:spPr>
          <a:xfrm>
            <a:off x="581192" y="702156"/>
            <a:ext cx="11029616" cy="10138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40"/>
          <p:cNvSpPr txBox="1"/>
          <p:nvPr>
            <p:ph idx="1" type="body"/>
          </p:nvPr>
        </p:nvSpPr>
        <p:spPr>
          <a:xfrm rot="5400000">
            <a:off x="4269977" y="-1352782"/>
            <a:ext cx="3652047" cy="11029616"/>
          </a:xfrm>
          <a:prstGeom prst="rect">
            <a:avLst/>
          </a:prstGeom>
          <a:noFill/>
          <a:ln>
            <a:noFill/>
          </a:ln>
        </p:spPr>
        <p:txBody>
          <a:bodyPr anchorCtr="0" anchor="t" bIns="45700" lIns="91425" spcFirstLastPara="1" rIns="91425" wrap="square" tIns="45700">
            <a:normAutofit/>
          </a:bodyPr>
          <a:lstStyle>
            <a:lvl1pPr indent="-327914" lvl="0" marL="457200" algn="l">
              <a:lnSpc>
                <a:spcPct val="110000"/>
              </a:lnSpc>
              <a:spcBef>
                <a:spcPts val="340"/>
              </a:spcBef>
              <a:spcAft>
                <a:spcPts val="0"/>
              </a:spcAft>
              <a:buSzPts val="1564"/>
              <a:buChar char="◼"/>
              <a:defRPr/>
            </a:lvl1pPr>
            <a:lvl2pPr indent="-310387" lvl="1" marL="914400" algn="l">
              <a:spcBef>
                <a:spcPts val="600"/>
              </a:spcBef>
              <a:spcAft>
                <a:spcPts val="0"/>
              </a:spcAft>
              <a:buSzPts val="1288"/>
              <a:buChar char="◼"/>
              <a:defRPr/>
            </a:lvl2pPr>
            <a:lvl3pPr indent="-304546" lvl="2" marL="1371600" algn="l">
              <a:spcBef>
                <a:spcPts val="600"/>
              </a:spcBef>
              <a:spcAft>
                <a:spcPts val="0"/>
              </a:spcAft>
              <a:buSzPts val="1196"/>
              <a:buChar char="◼"/>
              <a:defRPr/>
            </a:lvl3pPr>
            <a:lvl4pPr indent="-292861" lvl="3" marL="1828800" algn="l">
              <a:spcBef>
                <a:spcPts val="600"/>
              </a:spcBef>
              <a:spcAft>
                <a:spcPts val="0"/>
              </a:spcAft>
              <a:buSzPts val="1012"/>
              <a:buChar char="◼"/>
              <a:defRPr/>
            </a:lvl4pPr>
            <a:lvl5pPr indent="-292861" lvl="4" marL="2286000" algn="l">
              <a:spcBef>
                <a:spcPts val="600"/>
              </a:spcBef>
              <a:spcAft>
                <a:spcPts val="0"/>
              </a:spcAft>
              <a:buSzPts val="1012"/>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93" name="Google Shape;93;p40"/>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40"/>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40"/>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96" name="Shape 96"/>
        <p:cNvGrpSpPr/>
        <p:nvPr/>
      </p:nvGrpSpPr>
      <p:grpSpPr>
        <a:xfrm>
          <a:off x="0" y="0"/>
          <a:ext cx="0" cy="0"/>
          <a:chOff x="0" y="0"/>
          <a:chExt cx="0" cy="0"/>
        </a:xfrm>
      </p:grpSpPr>
      <p:sp>
        <p:nvSpPr>
          <p:cNvPr id="97" name="Google Shape;97;p41"/>
          <p:cNvSpPr/>
          <p:nvPr/>
        </p:nvSpPr>
        <p:spPr>
          <a:xfrm>
            <a:off x="8058151" y="599725"/>
            <a:ext cx="3687316" cy="5816950"/>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41"/>
          <p:cNvSpPr txBox="1"/>
          <p:nvPr>
            <p:ph type="title"/>
          </p:nvPr>
        </p:nvSpPr>
        <p:spPr>
          <a:xfrm rot="5400000">
            <a:off x="7362637" y="1705163"/>
            <a:ext cx="4807326" cy="31242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FFFFFF"/>
              </a:buClr>
              <a:buSzPts val="2800"/>
              <a:buFont typeface="Franklin Gothic"/>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41"/>
          <p:cNvSpPr txBox="1"/>
          <p:nvPr>
            <p:ph idx="1" type="body"/>
          </p:nvPr>
        </p:nvSpPr>
        <p:spPr>
          <a:xfrm rot="5400000">
            <a:off x="1952072" y="-313549"/>
            <a:ext cx="4807326" cy="7161625"/>
          </a:xfrm>
          <a:prstGeom prst="rect">
            <a:avLst/>
          </a:prstGeom>
          <a:noFill/>
          <a:ln>
            <a:noFill/>
          </a:ln>
        </p:spPr>
        <p:txBody>
          <a:bodyPr anchorCtr="0" anchor="t" bIns="45700" lIns="91425" spcFirstLastPara="1" rIns="91425" wrap="square" tIns="45700">
            <a:normAutofit/>
          </a:bodyPr>
          <a:lstStyle>
            <a:lvl1pPr indent="-333756" lvl="0" marL="457200" algn="l">
              <a:lnSpc>
                <a:spcPct val="110000"/>
              </a:lnSpc>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100" name="Google Shape;100;p41"/>
          <p:cNvSpPr/>
          <p:nvPr/>
        </p:nvSpPr>
        <p:spPr>
          <a:xfrm>
            <a:off x="446534" y="457200"/>
            <a:ext cx="3703320" cy="94997"/>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41"/>
          <p:cNvSpPr/>
          <p:nvPr/>
        </p:nvSpPr>
        <p:spPr>
          <a:xfrm>
            <a:off x="8042147" y="453643"/>
            <a:ext cx="3703320" cy="98554"/>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41"/>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41"/>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41"/>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41"/>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 name="Shape 30"/>
        <p:cNvGrpSpPr/>
        <p:nvPr/>
      </p:nvGrpSpPr>
      <p:grpSpPr>
        <a:xfrm>
          <a:off x="0" y="0"/>
          <a:ext cx="0" cy="0"/>
          <a:chOff x="0" y="0"/>
          <a:chExt cx="0" cy="0"/>
        </a:xfrm>
      </p:grpSpPr>
      <p:sp>
        <p:nvSpPr>
          <p:cNvPr id="31" name="Google Shape;31;p30"/>
          <p:cNvSpPr txBox="1"/>
          <p:nvPr>
            <p:ph type="title"/>
          </p:nvPr>
        </p:nvSpPr>
        <p:spPr>
          <a:xfrm>
            <a:off x="581192" y="702156"/>
            <a:ext cx="11029616" cy="118872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0"/>
          <p:cNvSpPr txBox="1"/>
          <p:nvPr>
            <p:ph idx="1" type="body"/>
          </p:nvPr>
        </p:nvSpPr>
        <p:spPr>
          <a:xfrm>
            <a:off x="581192" y="2340864"/>
            <a:ext cx="11029615" cy="3634486"/>
          </a:xfrm>
          <a:prstGeom prst="rect">
            <a:avLst/>
          </a:prstGeom>
          <a:noFill/>
          <a:ln>
            <a:noFill/>
          </a:ln>
        </p:spPr>
        <p:txBody>
          <a:bodyPr anchorCtr="0" anchor="ctr" bIns="45700" lIns="91425" spcFirstLastPara="1" rIns="91425" wrap="square" tIns="45700">
            <a:normAutofit/>
          </a:bodyPr>
          <a:lstStyle>
            <a:lvl1pPr indent="-333756" lvl="0" marL="457200" algn="l">
              <a:lnSpc>
                <a:spcPct val="110000"/>
              </a:lnSpc>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33" name="Google Shape;33;p30"/>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0"/>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0"/>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6" name="Shape 36"/>
        <p:cNvGrpSpPr/>
        <p:nvPr/>
      </p:nvGrpSpPr>
      <p:grpSpPr>
        <a:xfrm>
          <a:off x="0" y="0"/>
          <a:ext cx="0" cy="0"/>
          <a:chOff x="0" y="0"/>
          <a:chExt cx="0" cy="0"/>
        </a:xfrm>
      </p:grpSpPr>
      <p:sp>
        <p:nvSpPr>
          <p:cNvPr id="37" name="Google Shape;37;p33"/>
          <p:cNvSpPr/>
          <p:nvPr/>
        </p:nvSpPr>
        <p:spPr>
          <a:xfrm>
            <a:off x="447817" y="601200"/>
            <a:ext cx="3682723" cy="5815475"/>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3"/>
          <p:cNvSpPr txBox="1"/>
          <p:nvPr>
            <p:ph type="title"/>
          </p:nvPr>
        </p:nvSpPr>
        <p:spPr>
          <a:xfrm>
            <a:off x="767857" y="933450"/>
            <a:ext cx="3031852" cy="1722419"/>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FFFFFF"/>
              </a:buClr>
              <a:buSzPts val="2400"/>
              <a:buFont typeface="Franklin Gothic"/>
              <a:buNone/>
              <a:defRPr b="0" sz="24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3"/>
          <p:cNvSpPr txBox="1"/>
          <p:nvPr>
            <p:ph idx="1" type="body"/>
          </p:nvPr>
        </p:nvSpPr>
        <p:spPr>
          <a:xfrm>
            <a:off x="4900928" y="1179829"/>
            <a:ext cx="6650991" cy="4658216"/>
          </a:xfrm>
          <a:prstGeom prst="rect">
            <a:avLst/>
          </a:prstGeom>
          <a:noFill/>
          <a:ln>
            <a:noFill/>
          </a:ln>
        </p:spPr>
        <p:txBody>
          <a:bodyPr anchorCtr="0" anchor="ctr" bIns="45700" lIns="91425" spcFirstLastPara="1" rIns="91425" wrap="square" tIns="45700">
            <a:normAutofit/>
          </a:bodyPr>
          <a:lstStyle>
            <a:lvl1pPr indent="-345440" lvl="0" marL="457200" algn="l">
              <a:lnSpc>
                <a:spcPct val="110000"/>
              </a:lnSpc>
              <a:spcBef>
                <a:spcPts val="400"/>
              </a:spcBef>
              <a:spcAft>
                <a:spcPts val="0"/>
              </a:spcAft>
              <a:buSzPts val="1840"/>
              <a:buChar char="◼"/>
              <a:defRPr sz="2000">
                <a:solidFill>
                  <a:schemeClr val="dk2"/>
                </a:solidFill>
              </a:defRPr>
            </a:lvl1pPr>
            <a:lvl2pPr indent="-333756" lvl="1" marL="914400" algn="l">
              <a:spcBef>
                <a:spcPts val="600"/>
              </a:spcBef>
              <a:spcAft>
                <a:spcPts val="0"/>
              </a:spcAft>
              <a:buSzPts val="1656"/>
              <a:buChar char="◼"/>
              <a:defRPr sz="1800">
                <a:solidFill>
                  <a:schemeClr val="dk2"/>
                </a:solidFill>
              </a:defRPr>
            </a:lvl2pPr>
            <a:lvl3pPr indent="-322072" lvl="2" marL="1371600" algn="l">
              <a:spcBef>
                <a:spcPts val="600"/>
              </a:spcBef>
              <a:spcAft>
                <a:spcPts val="0"/>
              </a:spcAft>
              <a:buSzPts val="1472"/>
              <a:buChar char="◼"/>
              <a:defRPr sz="1600">
                <a:solidFill>
                  <a:schemeClr val="dk2"/>
                </a:solidFill>
              </a:defRPr>
            </a:lvl3pPr>
            <a:lvl4pPr indent="-310388" lvl="3" marL="1828800" algn="l">
              <a:spcBef>
                <a:spcPts val="600"/>
              </a:spcBef>
              <a:spcAft>
                <a:spcPts val="0"/>
              </a:spcAft>
              <a:buSzPts val="1288"/>
              <a:buChar char="◼"/>
              <a:defRPr sz="1400">
                <a:solidFill>
                  <a:schemeClr val="dk2"/>
                </a:solidFill>
              </a:defRPr>
            </a:lvl4pPr>
            <a:lvl5pPr indent="-310388" lvl="4" marL="2286000" algn="l">
              <a:spcBef>
                <a:spcPts val="600"/>
              </a:spcBef>
              <a:spcAft>
                <a:spcPts val="0"/>
              </a:spcAft>
              <a:buSzPts val="1288"/>
              <a:buChar char="◼"/>
              <a:defRPr sz="1400">
                <a:solidFill>
                  <a:schemeClr val="dk2"/>
                </a:solidFill>
              </a:defRPr>
            </a:lvl5pPr>
            <a:lvl6pPr indent="-310388" lvl="5" marL="2743200" algn="l">
              <a:spcBef>
                <a:spcPts val="600"/>
              </a:spcBef>
              <a:spcAft>
                <a:spcPts val="0"/>
              </a:spcAft>
              <a:buSzPts val="1288"/>
              <a:buChar char="◼"/>
              <a:defRPr sz="1400">
                <a:solidFill>
                  <a:schemeClr val="dk2"/>
                </a:solidFill>
              </a:defRPr>
            </a:lvl6pPr>
            <a:lvl7pPr indent="-310388" lvl="6" marL="3200400" algn="l">
              <a:spcBef>
                <a:spcPts val="600"/>
              </a:spcBef>
              <a:spcAft>
                <a:spcPts val="0"/>
              </a:spcAft>
              <a:buSzPts val="1288"/>
              <a:buChar char="◼"/>
              <a:defRPr sz="1400">
                <a:solidFill>
                  <a:schemeClr val="dk2"/>
                </a:solidFill>
              </a:defRPr>
            </a:lvl7pPr>
            <a:lvl8pPr indent="-310388" lvl="7" marL="3657600" algn="l">
              <a:spcBef>
                <a:spcPts val="600"/>
              </a:spcBef>
              <a:spcAft>
                <a:spcPts val="0"/>
              </a:spcAft>
              <a:buSzPts val="1288"/>
              <a:buChar char="◼"/>
              <a:defRPr sz="1400">
                <a:solidFill>
                  <a:schemeClr val="dk2"/>
                </a:solidFill>
              </a:defRPr>
            </a:lvl8pPr>
            <a:lvl9pPr indent="-310388" lvl="8" marL="4114800" algn="l">
              <a:spcBef>
                <a:spcPts val="600"/>
              </a:spcBef>
              <a:spcAft>
                <a:spcPts val="600"/>
              </a:spcAft>
              <a:buSzPts val="1288"/>
              <a:buChar char="◼"/>
              <a:defRPr sz="1400">
                <a:solidFill>
                  <a:schemeClr val="dk2"/>
                </a:solidFill>
              </a:defRPr>
            </a:lvl9pPr>
          </a:lstStyle>
          <a:p/>
        </p:txBody>
      </p:sp>
      <p:sp>
        <p:nvSpPr>
          <p:cNvPr id="40" name="Google Shape;40;p33"/>
          <p:cNvSpPr txBox="1"/>
          <p:nvPr>
            <p:ph idx="2" type="body"/>
          </p:nvPr>
        </p:nvSpPr>
        <p:spPr>
          <a:xfrm>
            <a:off x="767857" y="2836654"/>
            <a:ext cx="3031852" cy="3001392"/>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320"/>
              </a:spcBef>
              <a:spcAft>
                <a:spcPts val="0"/>
              </a:spcAft>
              <a:buSzPts val="1472"/>
              <a:buNone/>
              <a:defRPr sz="1600">
                <a:solidFill>
                  <a:srgbClr val="FFFFFF"/>
                </a:solidFill>
              </a:defRPr>
            </a:lvl1pPr>
            <a:lvl2pPr indent="-228600" lvl="1" marL="914400" algn="l">
              <a:spcBef>
                <a:spcPts val="600"/>
              </a:spcBef>
              <a:spcAft>
                <a:spcPts val="0"/>
              </a:spcAft>
              <a:buSzPts val="1012"/>
              <a:buNone/>
              <a:defRPr sz="1100"/>
            </a:lvl2pPr>
            <a:lvl3pPr indent="-228600" lvl="2" marL="1371600" algn="l">
              <a:spcBef>
                <a:spcPts val="600"/>
              </a:spcBef>
              <a:spcAft>
                <a:spcPts val="0"/>
              </a:spcAft>
              <a:buSzPts val="920"/>
              <a:buNone/>
              <a:defRPr sz="1000"/>
            </a:lvl3pPr>
            <a:lvl4pPr indent="-228600" lvl="3" marL="1828800" algn="l">
              <a:spcBef>
                <a:spcPts val="600"/>
              </a:spcBef>
              <a:spcAft>
                <a:spcPts val="0"/>
              </a:spcAft>
              <a:buSzPts val="828"/>
              <a:buNone/>
              <a:defRPr sz="900"/>
            </a:lvl4pPr>
            <a:lvl5pPr indent="-228600" lvl="4" marL="2286000" algn="l">
              <a:spcBef>
                <a:spcPts val="600"/>
              </a:spcBef>
              <a:spcAft>
                <a:spcPts val="0"/>
              </a:spcAft>
              <a:buSzPts val="828"/>
              <a:buNone/>
              <a:defRPr sz="900"/>
            </a:lvl5pPr>
            <a:lvl6pPr indent="-228600" lvl="5" marL="2743200" algn="l">
              <a:spcBef>
                <a:spcPts val="600"/>
              </a:spcBef>
              <a:spcAft>
                <a:spcPts val="0"/>
              </a:spcAft>
              <a:buSzPts val="828"/>
              <a:buNone/>
              <a:defRPr sz="900"/>
            </a:lvl6pPr>
            <a:lvl7pPr indent="-228600" lvl="6" marL="3200400" algn="l">
              <a:spcBef>
                <a:spcPts val="600"/>
              </a:spcBef>
              <a:spcAft>
                <a:spcPts val="0"/>
              </a:spcAft>
              <a:buSzPts val="828"/>
              <a:buNone/>
              <a:defRPr sz="900"/>
            </a:lvl7pPr>
            <a:lvl8pPr indent="-228600" lvl="7" marL="3657600" algn="l">
              <a:spcBef>
                <a:spcPts val="600"/>
              </a:spcBef>
              <a:spcAft>
                <a:spcPts val="0"/>
              </a:spcAft>
              <a:buSzPts val="828"/>
              <a:buNone/>
              <a:defRPr sz="900"/>
            </a:lvl8pPr>
            <a:lvl9pPr indent="-228600" lvl="8" marL="4114800" algn="l">
              <a:spcBef>
                <a:spcPts val="600"/>
              </a:spcBef>
              <a:spcAft>
                <a:spcPts val="600"/>
              </a:spcAft>
              <a:buSzPts val="828"/>
              <a:buNone/>
              <a:defRPr sz="900"/>
            </a:lvl9pPr>
          </a:lstStyle>
          <a:p/>
        </p:txBody>
      </p:sp>
      <p:sp>
        <p:nvSpPr>
          <p:cNvPr id="41" name="Google Shape;41;p33"/>
          <p:cNvSpPr txBox="1"/>
          <p:nvPr>
            <p:ph idx="10" type="dt"/>
          </p:nvPr>
        </p:nvSpPr>
        <p:spPr>
          <a:xfrm>
            <a:off x="7605951" y="6456916"/>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3"/>
          <p:cNvSpPr txBox="1"/>
          <p:nvPr>
            <p:ph idx="11" type="ftr"/>
          </p:nvPr>
        </p:nvSpPr>
        <p:spPr>
          <a:xfrm>
            <a:off x="581192" y="6452590"/>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3"/>
          <p:cNvSpPr txBox="1"/>
          <p:nvPr>
            <p:ph idx="12" type="sldNum"/>
          </p:nvPr>
        </p:nvSpPr>
        <p:spPr>
          <a:xfrm>
            <a:off x="10558300" y="6456916"/>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4" name="Shape 44"/>
        <p:cNvGrpSpPr/>
        <p:nvPr/>
      </p:nvGrpSpPr>
      <p:grpSpPr>
        <a:xfrm>
          <a:off x="0" y="0"/>
          <a:ext cx="0" cy="0"/>
          <a:chOff x="0" y="0"/>
          <a:chExt cx="0" cy="0"/>
        </a:xfrm>
      </p:grpSpPr>
      <p:sp>
        <p:nvSpPr>
          <p:cNvPr id="45" name="Google Shape;45;p34"/>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34"/>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4"/>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8" name="Shape 48"/>
        <p:cNvGrpSpPr/>
        <p:nvPr/>
      </p:nvGrpSpPr>
      <p:grpSpPr>
        <a:xfrm>
          <a:off x="0" y="0"/>
          <a:ext cx="0" cy="0"/>
          <a:chOff x="0" y="0"/>
          <a:chExt cx="0" cy="0"/>
        </a:xfrm>
      </p:grpSpPr>
      <p:sp>
        <p:nvSpPr>
          <p:cNvPr id="49" name="Google Shape;49;p28"/>
          <p:cNvSpPr/>
          <p:nvPr/>
        </p:nvSpPr>
        <p:spPr>
          <a:xfrm>
            <a:off x="446534" y="3085764"/>
            <a:ext cx="11298932" cy="3338149"/>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8"/>
          <p:cNvSpPr txBox="1"/>
          <p:nvPr>
            <p:ph type="ctrTitle"/>
          </p:nvPr>
        </p:nvSpPr>
        <p:spPr>
          <a:xfrm>
            <a:off x="581191" y="1020431"/>
            <a:ext cx="10993549" cy="147501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3600"/>
              <a:buFont typeface="Franklin Gothic"/>
              <a:buNone/>
              <a:defRPr sz="3600">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8"/>
          <p:cNvSpPr txBox="1"/>
          <p:nvPr>
            <p:ph idx="1" type="subTitle"/>
          </p:nvPr>
        </p:nvSpPr>
        <p:spPr>
          <a:xfrm>
            <a:off x="581194" y="2495445"/>
            <a:ext cx="10993546" cy="590321"/>
          </a:xfrm>
          <a:prstGeom prst="rect">
            <a:avLst/>
          </a:prstGeom>
          <a:noFill/>
          <a:ln>
            <a:noFill/>
          </a:ln>
        </p:spPr>
        <p:txBody>
          <a:bodyPr anchorCtr="0" anchor="t" bIns="45700" lIns="91425" spcFirstLastPara="1" rIns="91425" wrap="square" tIns="45700">
            <a:normAutofit/>
          </a:bodyPr>
          <a:lstStyle>
            <a:lvl1pPr lvl="0" algn="l">
              <a:lnSpc>
                <a:spcPct val="110000"/>
              </a:lnSpc>
              <a:spcBef>
                <a:spcPts val="320"/>
              </a:spcBef>
              <a:spcAft>
                <a:spcPts val="0"/>
              </a:spcAft>
              <a:buSzPts val="1472"/>
              <a:buNone/>
              <a:defRPr sz="1600" cap="none">
                <a:solidFill>
                  <a:schemeClr val="accent1"/>
                </a:solidFill>
              </a:defRPr>
            </a:lvl1pPr>
            <a:lvl2pPr lvl="1" algn="ctr">
              <a:spcBef>
                <a:spcPts val="600"/>
              </a:spcBef>
              <a:spcAft>
                <a:spcPts val="0"/>
              </a:spcAft>
              <a:buSzPts val="1288"/>
              <a:buNone/>
              <a:defRPr>
                <a:solidFill>
                  <a:srgbClr val="888888"/>
                </a:solidFill>
              </a:defRPr>
            </a:lvl2pPr>
            <a:lvl3pPr lvl="2" algn="ctr">
              <a:spcBef>
                <a:spcPts val="600"/>
              </a:spcBef>
              <a:spcAft>
                <a:spcPts val="0"/>
              </a:spcAft>
              <a:buSzPts val="1196"/>
              <a:buNone/>
              <a:defRPr>
                <a:solidFill>
                  <a:srgbClr val="888888"/>
                </a:solidFill>
              </a:defRPr>
            </a:lvl3pPr>
            <a:lvl4pPr lvl="3" algn="ctr">
              <a:spcBef>
                <a:spcPts val="600"/>
              </a:spcBef>
              <a:spcAft>
                <a:spcPts val="0"/>
              </a:spcAft>
              <a:buSzPts val="1012"/>
              <a:buNone/>
              <a:defRPr>
                <a:solidFill>
                  <a:srgbClr val="888888"/>
                </a:solidFill>
              </a:defRPr>
            </a:lvl4pPr>
            <a:lvl5pPr lvl="4" algn="ctr">
              <a:spcBef>
                <a:spcPts val="600"/>
              </a:spcBef>
              <a:spcAft>
                <a:spcPts val="0"/>
              </a:spcAft>
              <a:buSzPts val="1012"/>
              <a:buNone/>
              <a:defRPr>
                <a:solidFill>
                  <a:srgbClr val="888888"/>
                </a:solidFill>
              </a:defRPr>
            </a:lvl5pPr>
            <a:lvl6pPr lvl="5" algn="ctr">
              <a:spcBef>
                <a:spcPts val="600"/>
              </a:spcBef>
              <a:spcAft>
                <a:spcPts val="0"/>
              </a:spcAft>
              <a:buSzPts val="1104"/>
              <a:buNone/>
              <a:defRPr>
                <a:solidFill>
                  <a:srgbClr val="888888"/>
                </a:solidFill>
              </a:defRPr>
            </a:lvl6pPr>
            <a:lvl7pPr lvl="6" algn="ctr">
              <a:spcBef>
                <a:spcPts val="600"/>
              </a:spcBef>
              <a:spcAft>
                <a:spcPts val="0"/>
              </a:spcAft>
              <a:buSzPts val="1104"/>
              <a:buNone/>
              <a:defRPr>
                <a:solidFill>
                  <a:srgbClr val="888888"/>
                </a:solidFill>
              </a:defRPr>
            </a:lvl7pPr>
            <a:lvl8pPr lvl="7" algn="ctr">
              <a:spcBef>
                <a:spcPts val="600"/>
              </a:spcBef>
              <a:spcAft>
                <a:spcPts val="0"/>
              </a:spcAft>
              <a:buSzPts val="1104"/>
              <a:buNone/>
              <a:defRPr>
                <a:solidFill>
                  <a:srgbClr val="888888"/>
                </a:solidFill>
              </a:defRPr>
            </a:lvl8pPr>
            <a:lvl9pPr lvl="8" algn="ctr">
              <a:spcBef>
                <a:spcPts val="600"/>
              </a:spcBef>
              <a:spcAft>
                <a:spcPts val="600"/>
              </a:spcAft>
              <a:buSzPts val="1104"/>
              <a:buNone/>
              <a:defRPr>
                <a:solidFill>
                  <a:srgbClr val="888888"/>
                </a:solidFill>
              </a:defRPr>
            </a:lvl9pPr>
          </a:lstStyle>
          <a:p/>
        </p:txBody>
      </p:sp>
      <p:sp>
        <p:nvSpPr>
          <p:cNvPr id="52" name="Google Shape;52;p28"/>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8"/>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8"/>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5" name="Shape 55"/>
        <p:cNvGrpSpPr/>
        <p:nvPr/>
      </p:nvGrpSpPr>
      <p:grpSpPr>
        <a:xfrm>
          <a:off x="0" y="0"/>
          <a:ext cx="0" cy="0"/>
          <a:chOff x="0" y="0"/>
          <a:chExt cx="0" cy="0"/>
        </a:xfrm>
      </p:grpSpPr>
      <p:sp>
        <p:nvSpPr>
          <p:cNvPr id="56" name="Google Shape;56;p35"/>
          <p:cNvSpPr/>
          <p:nvPr/>
        </p:nvSpPr>
        <p:spPr>
          <a:xfrm>
            <a:off x="447817" y="5141974"/>
            <a:ext cx="11290860" cy="125882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5"/>
          <p:cNvSpPr txBox="1"/>
          <p:nvPr>
            <p:ph type="title"/>
          </p:nvPr>
        </p:nvSpPr>
        <p:spPr>
          <a:xfrm>
            <a:off x="581193" y="2393950"/>
            <a:ext cx="11029615" cy="2147467"/>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3600"/>
              <a:buFont typeface="Franklin Gothic"/>
              <a:buNone/>
              <a:defRPr b="0" sz="3600" cap="none">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5"/>
          <p:cNvSpPr txBox="1"/>
          <p:nvPr>
            <p:ph idx="1" type="body"/>
          </p:nvPr>
        </p:nvSpPr>
        <p:spPr>
          <a:xfrm>
            <a:off x="581192" y="4541417"/>
            <a:ext cx="11029615" cy="600556"/>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360"/>
              </a:spcBef>
              <a:spcAft>
                <a:spcPts val="0"/>
              </a:spcAft>
              <a:buSzPts val="1656"/>
              <a:buNone/>
              <a:defRPr sz="1800" cap="none">
                <a:solidFill>
                  <a:schemeClr val="accent1"/>
                </a:solidFill>
              </a:defRPr>
            </a:lvl1pPr>
            <a:lvl2pPr indent="-228600" lvl="1" marL="914400" algn="l">
              <a:spcBef>
                <a:spcPts val="600"/>
              </a:spcBef>
              <a:spcAft>
                <a:spcPts val="0"/>
              </a:spcAft>
              <a:buSzPts val="1656"/>
              <a:buNone/>
              <a:defRPr sz="1800">
                <a:solidFill>
                  <a:srgbClr val="888888"/>
                </a:solidFill>
              </a:defRPr>
            </a:lvl2pPr>
            <a:lvl3pPr indent="-228600" lvl="2" marL="1371600" algn="l">
              <a:spcBef>
                <a:spcPts val="600"/>
              </a:spcBef>
              <a:spcAft>
                <a:spcPts val="0"/>
              </a:spcAft>
              <a:buSzPts val="1472"/>
              <a:buNone/>
              <a:defRPr sz="1600">
                <a:solidFill>
                  <a:srgbClr val="888888"/>
                </a:solidFill>
              </a:defRPr>
            </a:lvl3pPr>
            <a:lvl4pPr indent="-228600" lvl="3" marL="1828800" algn="l">
              <a:spcBef>
                <a:spcPts val="600"/>
              </a:spcBef>
              <a:spcAft>
                <a:spcPts val="0"/>
              </a:spcAft>
              <a:buSzPts val="1288"/>
              <a:buNone/>
              <a:defRPr sz="1400">
                <a:solidFill>
                  <a:srgbClr val="888888"/>
                </a:solidFill>
              </a:defRPr>
            </a:lvl4pPr>
            <a:lvl5pPr indent="-228600" lvl="4" marL="2286000" algn="l">
              <a:spcBef>
                <a:spcPts val="600"/>
              </a:spcBef>
              <a:spcAft>
                <a:spcPts val="0"/>
              </a:spcAft>
              <a:buSzPts val="1288"/>
              <a:buNone/>
              <a:defRPr sz="1400">
                <a:solidFill>
                  <a:srgbClr val="888888"/>
                </a:solidFill>
              </a:defRPr>
            </a:lvl5pPr>
            <a:lvl6pPr indent="-228600" lvl="5" marL="2743200" algn="l">
              <a:spcBef>
                <a:spcPts val="600"/>
              </a:spcBef>
              <a:spcAft>
                <a:spcPts val="0"/>
              </a:spcAft>
              <a:buSzPts val="1288"/>
              <a:buNone/>
              <a:defRPr sz="1400">
                <a:solidFill>
                  <a:srgbClr val="888888"/>
                </a:solidFill>
              </a:defRPr>
            </a:lvl6pPr>
            <a:lvl7pPr indent="-228600" lvl="6" marL="3200400" algn="l">
              <a:spcBef>
                <a:spcPts val="600"/>
              </a:spcBef>
              <a:spcAft>
                <a:spcPts val="0"/>
              </a:spcAft>
              <a:buSzPts val="1288"/>
              <a:buNone/>
              <a:defRPr sz="1400">
                <a:solidFill>
                  <a:srgbClr val="888888"/>
                </a:solidFill>
              </a:defRPr>
            </a:lvl7pPr>
            <a:lvl8pPr indent="-228600" lvl="7" marL="3657600" algn="l">
              <a:spcBef>
                <a:spcPts val="600"/>
              </a:spcBef>
              <a:spcAft>
                <a:spcPts val="0"/>
              </a:spcAft>
              <a:buSzPts val="1288"/>
              <a:buNone/>
              <a:defRPr sz="1400">
                <a:solidFill>
                  <a:srgbClr val="888888"/>
                </a:solidFill>
              </a:defRPr>
            </a:lvl8pPr>
            <a:lvl9pPr indent="-228600" lvl="8" marL="4114800" algn="l">
              <a:spcBef>
                <a:spcPts val="600"/>
              </a:spcBef>
              <a:spcAft>
                <a:spcPts val="600"/>
              </a:spcAft>
              <a:buSzPts val="1288"/>
              <a:buNone/>
              <a:defRPr sz="1400">
                <a:solidFill>
                  <a:srgbClr val="888888"/>
                </a:solidFill>
              </a:defRPr>
            </a:lvl9pPr>
          </a:lstStyle>
          <a:p/>
        </p:txBody>
      </p:sp>
      <p:sp>
        <p:nvSpPr>
          <p:cNvPr id="59" name="Google Shape;59;p35"/>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5"/>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35"/>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2" name="Shape 62"/>
        <p:cNvGrpSpPr/>
        <p:nvPr/>
      </p:nvGrpSpPr>
      <p:grpSpPr>
        <a:xfrm>
          <a:off x="0" y="0"/>
          <a:ext cx="0" cy="0"/>
          <a:chOff x="0" y="0"/>
          <a:chExt cx="0" cy="0"/>
        </a:xfrm>
      </p:grpSpPr>
      <p:sp>
        <p:nvSpPr>
          <p:cNvPr id="63" name="Google Shape;63;p36"/>
          <p:cNvSpPr txBox="1"/>
          <p:nvPr>
            <p:ph type="title"/>
          </p:nvPr>
        </p:nvSpPr>
        <p:spPr>
          <a:xfrm>
            <a:off x="581193" y="729658"/>
            <a:ext cx="11029616" cy="988332"/>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6"/>
          <p:cNvSpPr txBox="1"/>
          <p:nvPr>
            <p:ph idx="1" type="body"/>
          </p:nvPr>
        </p:nvSpPr>
        <p:spPr>
          <a:xfrm>
            <a:off x="581193" y="2228003"/>
            <a:ext cx="5194767" cy="3633047"/>
          </a:xfrm>
          <a:prstGeom prst="rect">
            <a:avLst/>
          </a:prstGeom>
          <a:noFill/>
          <a:ln>
            <a:noFill/>
          </a:ln>
        </p:spPr>
        <p:txBody>
          <a:bodyPr anchorCtr="0" anchor="ctr" bIns="45700" lIns="91425" spcFirstLastPara="1" rIns="91425" wrap="square" tIns="45700">
            <a:normAutofit/>
          </a:bodyPr>
          <a:lstStyle>
            <a:lvl1pPr indent="-333756" lvl="0" marL="457200" algn="l">
              <a:lnSpc>
                <a:spcPct val="110000"/>
              </a:lnSpc>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65" name="Google Shape;65;p36"/>
          <p:cNvSpPr txBox="1"/>
          <p:nvPr>
            <p:ph idx="2" type="body"/>
          </p:nvPr>
        </p:nvSpPr>
        <p:spPr>
          <a:xfrm>
            <a:off x="6416039" y="2228003"/>
            <a:ext cx="5194769" cy="3633047"/>
          </a:xfrm>
          <a:prstGeom prst="rect">
            <a:avLst/>
          </a:prstGeom>
          <a:noFill/>
          <a:ln>
            <a:noFill/>
          </a:ln>
        </p:spPr>
        <p:txBody>
          <a:bodyPr anchorCtr="0" anchor="ctr" bIns="45700" lIns="91425" spcFirstLastPara="1" rIns="91425" wrap="square" tIns="45700">
            <a:normAutofit/>
          </a:bodyPr>
          <a:lstStyle>
            <a:lvl1pPr indent="-333756" lvl="0" marL="457200" algn="l">
              <a:lnSpc>
                <a:spcPct val="110000"/>
              </a:lnSpc>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66" name="Google Shape;66;p36"/>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6"/>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6"/>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69" name="Shape 69"/>
        <p:cNvGrpSpPr/>
        <p:nvPr/>
      </p:nvGrpSpPr>
      <p:grpSpPr>
        <a:xfrm>
          <a:off x="0" y="0"/>
          <a:ext cx="0" cy="0"/>
          <a:chOff x="0" y="0"/>
          <a:chExt cx="0" cy="0"/>
        </a:xfrm>
      </p:grpSpPr>
      <p:sp>
        <p:nvSpPr>
          <p:cNvPr id="70" name="Google Shape;70;p37"/>
          <p:cNvSpPr txBox="1"/>
          <p:nvPr>
            <p:ph type="title"/>
          </p:nvPr>
        </p:nvSpPr>
        <p:spPr>
          <a:xfrm>
            <a:off x="581193" y="729658"/>
            <a:ext cx="11029616" cy="988332"/>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7"/>
          <p:cNvSpPr txBox="1"/>
          <p:nvPr>
            <p:ph idx="1" type="body"/>
          </p:nvPr>
        </p:nvSpPr>
        <p:spPr>
          <a:xfrm>
            <a:off x="581191" y="2250891"/>
            <a:ext cx="5194769" cy="557784"/>
          </a:xfrm>
          <a:prstGeom prst="rect">
            <a:avLst/>
          </a:prstGeom>
          <a:noFill/>
          <a:ln>
            <a:noFill/>
          </a:ln>
        </p:spPr>
        <p:txBody>
          <a:bodyPr anchorCtr="0" anchor="ctr" bIns="45700" lIns="91425" spcFirstLastPara="1" rIns="91425" wrap="square" tIns="45700">
            <a:noAutofit/>
          </a:bodyPr>
          <a:lstStyle>
            <a:lvl1pPr indent="-228600" lvl="0" marL="457200" algn="l">
              <a:lnSpc>
                <a:spcPct val="110000"/>
              </a:lnSpc>
              <a:spcBef>
                <a:spcPts val="400"/>
              </a:spcBef>
              <a:spcAft>
                <a:spcPts val="0"/>
              </a:spcAft>
              <a:buSzPts val="1840"/>
              <a:buNone/>
              <a:defRPr b="0" sz="2000">
                <a:solidFill>
                  <a:srgbClr val="3F3F3F"/>
                </a:solidFill>
              </a:defRPr>
            </a:lvl1pPr>
            <a:lvl2pPr indent="-228600" lvl="1" marL="914400" algn="l">
              <a:spcBef>
                <a:spcPts val="600"/>
              </a:spcBef>
              <a:spcAft>
                <a:spcPts val="0"/>
              </a:spcAft>
              <a:buSzPts val="1840"/>
              <a:buNone/>
              <a:defRPr b="1" sz="2000"/>
            </a:lvl2pPr>
            <a:lvl3pPr indent="-228600" lvl="2" marL="1371600" algn="l">
              <a:spcBef>
                <a:spcPts val="600"/>
              </a:spcBef>
              <a:spcAft>
                <a:spcPts val="0"/>
              </a:spcAft>
              <a:buSzPts val="1656"/>
              <a:buNone/>
              <a:defRPr b="1" sz="1800"/>
            </a:lvl3pPr>
            <a:lvl4pPr indent="-228600" lvl="3" marL="1828800" algn="l">
              <a:spcBef>
                <a:spcPts val="600"/>
              </a:spcBef>
              <a:spcAft>
                <a:spcPts val="0"/>
              </a:spcAft>
              <a:buSzPts val="1472"/>
              <a:buNone/>
              <a:defRPr b="1" sz="1600"/>
            </a:lvl4pPr>
            <a:lvl5pPr indent="-228600" lvl="4" marL="2286000" algn="l">
              <a:spcBef>
                <a:spcPts val="600"/>
              </a:spcBef>
              <a:spcAft>
                <a:spcPts val="0"/>
              </a:spcAft>
              <a:buSzPts val="1472"/>
              <a:buNone/>
              <a:defRPr b="1" sz="1600"/>
            </a:lvl5pPr>
            <a:lvl6pPr indent="-228600" lvl="5" marL="2743200" algn="l">
              <a:spcBef>
                <a:spcPts val="600"/>
              </a:spcBef>
              <a:spcAft>
                <a:spcPts val="0"/>
              </a:spcAft>
              <a:buSzPts val="1472"/>
              <a:buNone/>
              <a:defRPr b="1" sz="1600"/>
            </a:lvl6pPr>
            <a:lvl7pPr indent="-228600" lvl="6" marL="3200400" algn="l">
              <a:spcBef>
                <a:spcPts val="600"/>
              </a:spcBef>
              <a:spcAft>
                <a:spcPts val="0"/>
              </a:spcAft>
              <a:buSzPts val="1472"/>
              <a:buNone/>
              <a:defRPr b="1" sz="1600"/>
            </a:lvl7pPr>
            <a:lvl8pPr indent="-228600" lvl="7" marL="3657600" algn="l">
              <a:spcBef>
                <a:spcPts val="600"/>
              </a:spcBef>
              <a:spcAft>
                <a:spcPts val="0"/>
              </a:spcAft>
              <a:buSzPts val="1472"/>
              <a:buNone/>
              <a:defRPr b="1" sz="1600"/>
            </a:lvl8pPr>
            <a:lvl9pPr indent="-228600" lvl="8" marL="4114800" algn="l">
              <a:spcBef>
                <a:spcPts val="600"/>
              </a:spcBef>
              <a:spcAft>
                <a:spcPts val="600"/>
              </a:spcAft>
              <a:buSzPts val="1472"/>
              <a:buNone/>
              <a:defRPr b="1" sz="1600"/>
            </a:lvl9pPr>
          </a:lstStyle>
          <a:p/>
        </p:txBody>
      </p:sp>
      <p:sp>
        <p:nvSpPr>
          <p:cNvPr id="72" name="Google Shape;72;p37"/>
          <p:cNvSpPr txBox="1"/>
          <p:nvPr>
            <p:ph idx="2" type="body"/>
          </p:nvPr>
        </p:nvSpPr>
        <p:spPr>
          <a:xfrm>
            <a:off x="581194" y="2926052"/>
            <a:ext cx="5194766" cy="2934999"/>
          </a:xfrm>
          <a:prstGeom prst="rect">
            <a:avLst/>
          </a:prstGeom>
          <a:noFill/>
          <a:ln>
            <a:noFill/>
          </a:ln>
        </p:spPr>
        <p:txBody>
          <a:bodyPr anchorCtr="0" anchor="t" bIns="45700" lIns="91425" spcFirstLastPara="1" rIns="91425" wrap="square" tIns="45700">
            <a:normAutofit/>
          </a:bodyPr>
          <a:lstStyle>
            <a:lvl1pPr indent="-333756" lvl="0" marL="457200" algn="l">
              <a:lnSpc>
                <a:spcPct val="110000"/>
              </a:lnSpc>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73" name="Google Shape;73;p37"/>
          <p:cNvSpPr txBox="1"/>
          <p:nvPr>
            <p:ph idx="3" type="body"/>
          </p:nvPr>
        </p:nvSpPr>
        <p:spPr>
          <a:xfrm>
            <a:off x="6416039" y="2250892"/>
            <a:ext cx="5194770" cy="553373"/>
          </a:xfrm>
          <a:prstGeom prst="rect">
            <a:avLst/>
          </a:prstGeom>
          <a:noFill/>
          <a:ln>
            <a:noFill/>
          </a:ln>
        </p:spPr>
        <p:txBody>
          <a:bodyPr anchorCtr="0" anchor="ctr" bIns="45700" lIns="91425" spcFirstLastPara="1" rIns="91425" wrap="square" tIns="45700">
            <a:noAutofit/>
          </a:bodyPr>
          <a:lstStyle>
            <a:lvl1pPr indent="-228600" lvl="0" marL="457200" marR="0" algn="l">
              <a:lnSpc>
                <a:spcPct val="100000"/>
              </a:lnSpc>
              <a:spcBef>
                <a:spcPts val="400"/>
              </a:spcBef>
              <a:spcAft>
                <a:spcPts val="0"/>
              </a:spcAft>
              <a:buClr>
                <a:schemeClr val="accent1"/>
              </a:buClr>
              <a:buSzPts val="1840"/>
              <a:buFont typeface="Noto Sans Symbols"/>
              <a:buNone/>
              <a:defRPr b="0" sz="2000">
                <a:solidFill>
                  <a:srgbClr val="3F3F3F"/>
                </a:solidFill>
              </a:defRPr>
            </a:lvl1pPr>
            <a:lvl2pPr indent="-228600" lvl="1" marL="914400" algn="l">
              <a:spcBef>
                <a:spcPts val="600"/>
              </a:spcBef>
              <a:spcAft>
                <a:spcPts val="0"/>
              </a:spcAft>
              <a:buSzPts val="1840"/>
              <a:buNone/>
              <a:defRPr b="1" sz="2000"/>
            </a:lvl2pPr>
            <a:lvl3pPr indent="-228600" lvl="2" marL="1371600" algn="l">
              <a:spcBef>
                <a:spcPts val="600"/>
              </a:spcBef>
              <a:spcAft>
                <a:spcPts val="0"/>
              </a:spcAft>
              <a:buSzPts val="1656"/>
              <a:buNone/>
              <a:defRPr b="1" sz="1800"/>
            </a:lvl3pPr>
            <a:lvl4pPr indent="-228600" lvl="3" marL="1828800" algn="l">
              <a:spcBef>
                <a:spcPts val="600"/>
              </a:spcBef>
              <a:spcAft>
                <a:spcPts val="0"/>
              </a:spcAft>
              <a:buSzPts val="1472"/>
              <a:buNone/>
              <a:defRPr b="1" sz="1600"/>
            </a:lvl4pPr>
            <a:lvl5pPr indent="-228600" lvl="4" marL="2286000" algn="l">
              <a:spcBef>
                <a:spcPts val="600"/>
              </a:spcBef>
              <a:spcAft>
                <a:spcPts val="0"/>
              </a:spcAft>
              <a:buSzPts val="1472"/>
              <a:buNone/>
              <a:defRPr b="1" sz="1600"/>
            </a:lvl5pPr>
            <a:lvl6pPr indent="-228600" lvl="5" marL="2743200" algn="l">
              <a:spcBef>
                <a:spcPts val="600"/>
              </a:spcBef>
              <a:spcAft>
                <a:spcPts val="0"/>
              </a:spcAft>
              <a:buSzPts val="1472"/>
              <a:buNone/>
              <a:defRPr b="1" sz="1600"/>
            </a:lvl6pPr>
            <a:lvl7pPr indent="-228600" lvl="6" marL="3200400" algn="l">
              <a:spcBef>
                <a:spcPts val="600"/>
              </a:spcBef>
              <a:spcAft>
                <a:spcPts val="0"/>
              </a:spcAft>
              <a:buSzPts val="1472"/>
              <a:buNone/>
              <a:defRPr b="1" sz="1600"/>
            </a:lvl7pPr>
            <a:lvl8pPr indent="-228600" lvl="7" marL="3657600" algn="l">
              <a:spcBef>
                <a:spcPts val="600"/>
              </a:spcBef>
              <a:spcAft>
                <a:spcPts val="0"/>
              </a:spcAft>
              <a:buSzPts val="1472"/>
              <a:buNone/>
              <a:defRPr b="1" sz="1600"/>
            </a:lvl8pPr>
            <a:lvl9pPr indent="-228600" lvl="8" marL="4114800" algn="l">
              <a:spcBef>
                <a:spcPts val="600"/>
              </a:spcBef>
              <a:spcAft>
                <a:spcPts val="600"/>
              </a:spcAft>
              <a:buSzPts val="1472"/>
              <a:buNone/>
              <a:defRPr b="1" sz="1600"/>
            </a:lvl9pPr>
          </a:lstStyle>
          <a:p/>
        </p:txBody>
      </p:sp>
      <p:sp>
        <p:nvSpPr>
          <p:cNvPr id="74" name="Google Shape;74;p37"/>
          <p:cNvSpPr txBox="1"/>
          <p:nvPr>
            <p:ph idx="4" type="body"/>
          </p:nvPr>
        </p:nvSpPr>
        <p:spPr>
          <a:xfrm>
            <a:off x="6416037" y="2926052"/>
            <a:ext cx="5194771" cy="2934999"/>
          </a:xfrm>
          <a:prstGeom prst="rect">
            <a:avLst/>
          </a:prstGeom>
          <a:noFill/>
          <a:ln>
            <a:noFill/>
          </a:ln>
        </p:spPr>
        <p:txBody>
          <a:bodyPr anchorCtr="0" anchor="t" bIns="45700" lIns="91425" spcFirstLastPara="1" rIns="91425" wrap="square" tIns="45700">
            <a:normAutofit/>
          </a:bodyPr>
          <a:lstStyle>
            <a:lvl1pPr indent="-333756" lvl="0" marL="457200" algn="l">
              <a:lnSpc>
                <a:spcPct val="110000"/>
              </a:lnSpc>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75" name="Google Shape;75;p37"/>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7"/>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7"/>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8" name="Shape 78"/>
        <p:cNvGrpSpPr/>
        <p:nvPr/>
      </p:nvGrpSpPr>
      <p:grpSpPr>
        <a:xfrm>
          <a:off x="0" y="0"/>
          <a:ext cx="0" cy="0"/>
          <a:chOff x="0" y="0"/>
          <a:chExt cx="0" cy="0"/>
        </a:xfrm>
      </p:grpSpPr>
      <p:sp>
        <p:nvSpPr>
          <p:cNvPr id="79" name="Google Shape;79;p38"/>
          <p:cNvSpPr txBox="1"/>
          <p:nvPr>
            <p:ph type="title"/>
          </p:nvPr>
        </p:nvSpPr>
        <p:spPr>
          <a:xfrm>
            <a:off x="575894" y="729658"/>
            <a:ext cx="11029616" cy="988332"/>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38"/>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38"/>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8"/>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1" Type="http://schemas.openxmlformats.org/officeDocument/2006/relationships/slideLayout" Target="../slideLayouts/slideLayout12.xml"/><Relationship Id="rId10" Type="http://schemas.openxmlformats.org/officeDocument/2006/relationships/slideLayout" Target="../slideLayouts/slideLayout11.xml"/><Relationship Id="rId12" Type="http://schemas.openxmlformats.org/officeDocument/2006/relationships/theme" Target="../theme/theme1.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 name="Shape 5"/>
        <p:cNvGrpSpPr/>
        <p:nvPr/>
      </p:nvGrpSpPr>
      <p:grpSpPr>
        <a:xfrm>
          <a:off x="0" y="0"/>
          <a:ext cx="0" cy="0"/>
          <a:chOff x="0" y="0"/>
          <a:chExt cx="0" cy="0"/>
        </a:xfrm>
      </p:grpSpPr>
      <p:sp>
        <p:nvSpPr>
          <p:cNvPr id="6" name="Google Shape;6;p27"/>
          <p:cNvSpPr txBox="1"/>
          <p:nvPr>
            <p:ph type="title"/>
          </p:nvPr>
        </p:nvSpPr>
        <p:spPr>
          <a:xfrm>
            <a:off x="581192" y="705124"/>
            <a:ext cx="11029616" cy="1189554"/>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rgbClr val="FEFEFE"/>
              </a:buClr>
              <a:buSzPts val="2800"/>
              <a:buFont typeface="Franklin Gothic"/>
              <a:buNone/>
              <a:defRPr b="0" i="0" sz="2800" u="none" cap="none" strike="noStrike">
                <a:solidFill>
                  <a:srgbClr val="FEFEFE"/>
                </a:solidFill>
                <a:latin typeface="Franklin Gothic"/>
                <a:ea typeface="Franklin Gothic"/>
                <a:cs typeface="Franklin Gothic"/>
                <a:sym typeface="Franklin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7" name="Google Shape;7;p27"/>
          <p:cNvSpPr txBox="1"/>
          <p:nvPr>
            <p:ph idx="1" type="body"/>
          </p:nvPr>
        </p:nvSpPr>
        <p:spPr>
          <a:xfrm>
            <a:off x="581192" y="2336002"/>
            <a:ext cx="11029616" cy="3652047"/>
          </a:xfrm>
          <a:prstGeom prst="rect">
            <a:avLst/>
          </a:prstGeom>
          <a:noFill/>
          <a:ln>
            <a:noFill/>
          </a:ln>
        </p:spPr>
        <p:txBody>
          <a:bodyPr anchorCtr="0" anchor="ctr" bIns="45700" lIns="91425" spcFirstLastPara="1" rIns="91425" wrap="square" tIns="45700">
            <a:normAutofit/>
          </a:bodyPr>
          <a:lstStyle>
            <a:lvl1pPr indent="-327914" lvl="0" marL="457200" marR="0" rtl="0" algn="l">
              <a:lnSpc>
                <a:spcPct val="110000"/>
              </a:lnSpc>
              <a:spcBef>
                <a:spcPts val="340"/>
              </a:spcBef>
              <a:spcAft>
                <a:spcPts val="0"/>
              </a:spcAft>
              <a:buClr>
                <a:schemeClr val="accent1"/>
              </a:buClr>
              <a:buSzPts val="1564"/>
              <a:buFont typeface="Noto Sans Symbols"/>
              <a:buChar char="◼"/>
              <a:defRPr b="0" i="0" sz="1700" u="none" cap="none" strike="noStrike">
                <a:solidFill>
                  <a:srgbClr val="FEFEFE"/>
                </a:solidFill>
                <a:latin typeface="Libre Franklin"/>
                <a:ea typeface="Libre Franklin"/>
                <a:cs typeface="Libre Franklin"/>
                <a:sym typeface="Libre Franklin"/>
              </a:defRPr>
            </a:lvl1pPr>
            <a:lvl2pPr indent="-310387" lvl="1" marL="914400" marR="0" rtl="0" algn="l">
              <a:spcBef>
                <a:spcPts val="600"/>
              </a:spcBef>
              <a:spcAft>
                <a:spcPts val="0"/>
              </a:spcAft>
              <a:buClr>
                <a:schemeClr val="accent1"/>
              </a:buClr>
              <a:buSzPts val="1288"/>
              <a:buFont typeface="Noto Sans Symbols"/>
              <a:buChar char="◼"/>
              <a:defRPr b="0" i="0" sz="1400" u="none" cap="none" strike="noStrike">
                <a:solidFill>
                  <a:srgbClr val="FEFEFE"/>
                </a:solidFill>
                <a:latin typeface="Libre Franklin"/>
                <a:ea typeface="Libre Franklin"/>
                <a:cs typeface="Libre Franklin"/>
                <a:sym typeface="Libre Franklin"/>
              </a:defRPr>
            </a:lvl2pPr>
            <a:lvl3pPr indent="-304546" lvl="2" marL="1371600" marR="0" rtl="0" algn="l">
              <a:spcBef>
                <a:spcPts val="600"/>
              </a:spcBef>
              <a:spcAft>
                <a:spcPts val="0"/>
              </a:spcAft>
              <a:buClr>
                <a:schemeClr val="accent1"/>
              </a:buClr>
              <a:buSzPts val="1196"/>
              <a:buFont typeface="Noto Sans Symbols"/>
              <a:buChar char="◼"/>
              <a:defRPr b="0" i="0" sz="1300" u="none" cap="none" strike="noStrike">
                <a:solidFill>
                  <a:srgbClr val="FEFEFE"/>
                </a:solidFill>
                <a:latin typeface="Libre Franklin"/>
                <a:ea typeface="Libre Franklin"/>
                <a:cs typeface="Libre Franklin"/>
                <a:sym typeface="Libre Franklin"/>
              </a:defRPr>
            </a:lvl3pPr>
            <a:lvl4pPr indent="-292861" lvl="3" marL="1828800" marR="0" rtl="0" algn="l">
              <a:spcBef>
                <a:spcPts val="600"/>
              </a:spcBef>
              <a:spcAft>
                <a:spcPts val="0"/>
              </a:spcAft>
              <a:buClr>
                <a:schemeClr val="accent1"/>
              </a:buClr>
              <a:buSzPts val="1012"/>
              <a:buFont typeface="Noto Sans Symbols"/>
              <a:buChar char="◼"/>
              <a:defRPr b="0" i="0" sz="1100" u="none" cap="none" strike="noStrike">
                <a:solidFill>
                  <a:srgbClr val="FEFEFE"/>
                </a:solidFill>
                <a:latin typeface="Libre Franklin"/>
                <a:ea typeface="Libre Franklin"/>
                <a:cs typeface="Libre Franklin"/>
                <a:sym typeface="Libre Franklin"/>
              </a:defRPr>
            </a:lvl4pPr>
            <a:lvl5pPr indent="-292861" lvl="4" marL="2286000" marR="0" rtl="0" algn="l">
              <a:spcBef>
                <a:spcPts val="600"/>
              </a:spcBef>
              <a:spcAft>
                <a:spcPts val="0"/>
              </a:spcAft>
              <a:buClr>
                <a:schemeClr val="accent1"/>
              </a:buClr>
              <a:buSzPts val="1012"/>
              <a:buFont typeface="Noto Sans Symbols"/>
              <a:buChar char="◼"/>
              <a:defRPr b="0" i="0" sz="1100" u="none" cap="none" strike="noStrike">
                <a:solidFill>
                  <a:srgbClr val="FEFEFE"/>
                </a:solidFill>
                <a:latin typeface="Libre Franklin"/>
                <a:ea typeface="Libre Franklin"/>
                <a:cs typeface="Libre Franklin"/>
                <a:sym typeface="Libre Franklin"/>
              </a:defRPr>
            </a:lvl5pPr>
            <a:lvl6pPr indent="-298704" lvl="5" marL="2743200" marR="0" rtl="0" algn="l">
              <a:spcBef>
                <a:spcPts val="600"/>
              </a:spcBef>
              <a:spcAft>
                <a:spcPts val="0"/>
              </a:spcAft>
              <a:buClr>
                <a:schemeClr val="accent2"/>
              </a:buClr>
              <a:buSzPts val="1104"/>
              <a:buFont typeface="Noto Sans Symbols"/>
              <a:buChar char="◼"/>
              <a:defRPr b="0" i="0" sz="1200" u="none" cap="none" strike="noStrike">
                <a:solidFill>
                  <a:schemeClr val="lt2"/>
                </a:solidFill>
                <a:latin typeface="Libre Franklin"/>
                <a:ea typeface="Libre Franklin"/>
                <a:cs typeface="Libre Franklin"/>
                <a:sym typeface="Libre Franklin"/>
              </a:defRPr>
            </a:lvl6pPr>
            <a:lvl7pPr indent="-298704" lvl="6" marL="3200400" marR="0" rtl="0" algn="l">
              <a:spcBef>
                <a:spcPts val="600"/>
              </a:spcBef>
              <a:spcAft>
                <a:spcPts val="0"/>
              </a:spcAft>
              <a:buClr>
                <a:schemeClr val="accent2"/>
              </a:buClr>
              <a:buSzPts val="1104"/>
              <a:buFont typeface="Noto Sans Symbols"/>
              <a:buChar char="◼"/>
              <a:defRPr b="0" i="0" sz="1200" u="none" cap="none" strike="noStrike">
                <a:solidFill>
                  <a:schemeClr val="lt2"/>
                </a:solidFill>
                <a:latin typeface="Libre Franklin"/>
                <a:ea typeface="Libre Franklin"/>
                <a:cs typeface="Libre Franklin"/>
                <a:sym typeface="Libre Franklin"/>
              </a:defRPr>
            </a:lvl7pPr>
            <a:lvl8pPr indent="-298703" lvl="7" marL="3657600" marR="0" rtl="0" algn="l">
              <a:spcBef>
                <a:spcPts val="600"/>
              </a:spcBef>
              <a:spcAft>
                <a:spcPts val="0"/>
              </a:spcAft>
              <a:buClr>
                <a:schemeClr val="accent2"/>
              </a:buClr>
              <a:buSzPts val="1104"/>
              <a:buFont typeface="Noto Sans Symbols"/>
              <a:buChar char="◼"/>
              <a:defRPr b="0" i="0" sz="1200" u="none" cap="none" strike="noStrike">
                <a:solidFill>
                  <a:schemeClr val="lt2"/>
                </a:solidFill>
                <a:latin typeface="Libre Franklin"/>
                <a:ea typeface="Libre Franklin"/>
                <a:cs typeface="Libre Franklin"/>
                <a:sym typeface="Libre Franklin"/>
              </a:defRPr>
            </a:lvl8pPr>
            <a:lvl9pPr indent="-298703" lvl="8" marL="4114800" marR="0" rtl="0" algn="l">
              <a:spcBef>
                <a:spcPts val="600"/>
              </a:spcBef>
              <a:spcAft>
                <a:spcPts val="600"/>
              </a:spcAft>
              <a:buClr>
                <a:schemeClr val="accent2"/>
              </a:buClr>
              <a:buSzPts val="1104"/>
              <a:buFont typeface="Noto Sans Symbols"/>
              <a:buChar char="◼"/>
              <a:defRPr b="0" i="0" sz="1200" u="none" cap="none" strike="noStrike">
                <a:solidFill>
                  <a:schemeClr val="lt2"/>
                </a:solidFill>
                <a:latin typeface="Libre Franklin"/>
                <a:ea typeface="Libre Franklin"/>
                <a:cs typeface="Libre Franklin"/>
                <a:sym typeface="Libre Franklin"/>
              </a:defRPr>
            </a:lvl9pPr>
          </a:lstStyle>
          <a:p/>
        </p:txBody>
      </p:sp>
      <p:sp>
        <p:nvSpPr>
          <p:cNvPr id="8" name="Google Shape;8;p27"/>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FEFEFE"/>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9pPr>
          </a:lstStyle>
          <a:p/>
        </p:txBody>
      </p:sp>
      <p:sp>
        <p:nvSpPr>
          <p:cNvPr id="9" name="Google Shape;9;p27"/>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FEFEFE"/>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9pPr>
          </a:lstStyle>
          <a:p/>
        </p:txBody>
      </p:sp>
      <p:sp>
        <p:nvSpPr>
          <p:cNvPr id="10" name="Google Shape;10;p27"/>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FEFEFE"/>
                </a:solidFill>
                <a:latin typeface="Libre Franklin"/>
                <a:ea typeface="Libre Franklin"/>
                <a:cs typeface="Libre Franklin"/>
                <a:sym typeface="Libre Franklin"/>
              </a:defRPr>
            </a:lvl1pPr>
            <a:lvl2pPr indent="0" lvl="1" marL="0" marR="0" rtl="0" algn="r">
              <a:spcBef>
                <a:spcPts val="0"/>
              </a:spcBef>
              <a:buNone/>
              <a:defRPr b="0" i="0" sz="900" u="none" cap="none" strike="noStrike">
                <a:solidFill>
                  <a:srgbClr val="FEFEFE"/>
                </a:solidFill>
                <a:latin typeface="Libre Franklin"/>
                <a:ea typeface="Libre Franklin"/>
                <a:cs typeface="Libre Franklin"/>
                <a:sym typeface="Libre Franklin"/>
              </a:defRPr>
            </a:lvl2pPr>
            <a:lvl3pPr indent="0" lvl="2" marL="0" marR="0" rtl="0" algn="r">
              <a:spcBef>
                <a:spcPts val="0"/>
              </a:spcBef>
              <a:buNone/>
              <a:defRPr b="0" i="0" sz="900" u="none" cap="none" strike="noStrike">
                <a:solidFill>
                  <a:srgbClr val="FEFEFE"/>
                </a:solidFill>
                <a:latin typeface="Libre Franklin"/>
                <a:ea typeface="Libre Franklin"/>
                <a:cs typeface="Libre Franklin"/>
                <a:sym typeface="Libre Franklin"/>
              </a:defRPr>
            </a:lvl3pPr>
            <a:lvl4pPr indent="0" lvl="3" marL="0" marR="0" rtl="0" algn="r">
              <a:spcBef>
                <a:spcPts val="0"/>
              </a:spcBef>
              <a:buNone/>
              <a:defRPr b="0" i="0" sz="900" u="none" cap="none" strike="noStrike">
                <a:solidFill>
                  <a:srgbClr val="FEFEFE"/>
                </a:solidFill>
                <a:latin typeface="Libre Franklin"/>
                <a:ea typeface="Libre Franklin"/>
                <a:cs typeface="Libre Franklin"/>
                <a:sym typeface="Libre Franklin"/>
              </a:defRPr>
            </a:lvl4pPr>
            <a:lvl5pPr indent="0" lvl="4" marL="0" marR="0" rtl="0" algn="r">
              <a:spcBef>
                <a:spcPts val="0"/>
              </a:spcBef>
              <a:buNone/>
              <a:defRPr b="0" i="0" sz="900" u="none" cap="none" strike="noStrike">
                <a:solidFill>
                  <a:srgbClr val="FEFEFE"/>
                </a:solidFill>
                <a:latin typeface="Libre Franklin"/>
                <a:ea typeface="Libre Franklin"/>
                <a:cs typeface="Libre Franklin"/>
                <a:sym typeface="Libre Franklin"/>
              </a:defRPr>
            </a:lvl5pPr>
            <a:lvl6pPr indent="0" lvl="5" marL="0" marR="0" rtl="0" algn="r">
              <a:spcBef>
                <a:spcPts val="0"/>
              </a:spcBef>
              <a:buNone/>
              <a:defRPr b="0" i="0" sz="900" u="none" cap="none" strike="noStrike">
                <a:solidFill>
                  <a:srgbClr val="FEFEFE"/>
                </a:solidFill>
                <a:latin typeface="Libre Franklin"/>
                <a:ea typeface="Libre Franklin"/>
                <a:cs typeface="Libre Franklin"/>
                <a:sym typeface="Libre Franklin"/>
              </a:defRPr>
            </a:lvl6pPr>
            <a:lvl7pPr indent="0" lvl="6" marL="0" marR="0" rtl="0" algn="r">
              <a:spcBef>
                <a:spcPts val="0"/>
              </a:spcBef>
              <a:buNone/>
              <a:defRPr b="0" i="0" sz="900" u="none" cap="none" strike="noStrike">
                <a:solidFill>
                  <a:srgbClr val="FEFEFE"/>
                </a:solidFill>
                <a:latin typeface="Libre Franklin"/>
                <a:ea typeface="Libre Franklin"/>
                <a:cs typeface="Libre Franklin"/>
                <a:sym typeface="Libre Franklin"/>
              </a:defRPr>
            </a:lvl7pPr>
            <a:lvl8pPr indent="0" lvl="7" marL="0" marR="0" rtl="0" algn="r">
              <a:spcBef>
                <a:spcPts val="0"/>
              </a:spcBef>
              <a:buNone/>
              <a:defRPr b="0" i="0" sz="900" u="none" cap="none" strike="noStrike">
                <a:solidFill>
                  <a:srgbClr val="FEFEFE"/>
                </a:solidFill>
                <a:latin typeface="Libre Franklin"/>
                <a:ea typeface="Libre Franklin"/>
                <a:cs typeface="Libre Franklin"/>
                <a:sym typeface="Libre Franklin"/>
              </a:defRPr>
            </a:lvl8pPr>
            <a:lvl9pPr indent="0" lvl="8" marL="0" marR="0" rtl="0" algn="r">
              <a:spcBef>
                <a:spcPts val="0"/>
              </a:spcBef>
              <a:buNone/>
              <a:defRPr b="0" i="0" sz="900" u="none" cap="none" strike="noStrike">
                <a:solidFill>
                  <a:srgbClr val="FEFEFE"/>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
        <p:nvSpPr>
          <p:cNvPr id="11" name="Google Shape;11;p27"/>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7"/>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7"/>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 name="Shape 21"/>
        <p:cNvGrpSpPr/>
        <p:nvPr/>
      </p:nvGrpSpPr>
      <p:grpSpPr>
        <a:xfrm>
          <a:off x="0" y="0"/>
          <a:ext cx="0" cy="0"/>
          <a:chOff x="0" y="0"/>
          <a:chExt cx="0" cy="0"/>
        </a:xfrm>
      </p:grpSpPr>
      <p:sp>
        <p:nvSpPr>
          <p:cNvPr id="22" name="Google Shape;22;p26"/>
          <p:cNvSpPr txBox="1"/>
          <p:nvPr>
            <p:ph type="title"/>
          </p:nvPr>
        </p:nvSpPr>
        <p:spPr>
          <a:xfrm>
            <a:off x="581192" y="705124"/>
            <a:ext cx="11029616" cy="1189554"/>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rgbClr val="3F3F3F"/>
              </a:buClr>
              <a:buSzPts val="2800"/>
              <a:buFont typeface="Franklin Gothic"/>
              <a:buNone/>
              <a:defRPr b="0" i="0" sz="2800" u="none" cap="none" strike="noStrike">
                <a:solidFill>
                  <a:srgbClr val="3F3F3F"/>
                </a:solidFill>
                <a:latin typeface="Franklin Gothic"/>
                <a:ea typeface="Franklin Gothic"/>
                <a:cs typeface="Franklin Gothic"/>
                <a:sym typeface="Franklin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3" name="Google Shape;23;p26"/>
          <p:cNvSpPr txBox="1"/>
          <p:nvPr>
            <p:ph idx="1" type="body"/>
          </p:nvPr>
        </p:nvSpPr>
        <p:spPr>
          <a:xfrm>
            <a:off x="581192" y="2336002"/>
            <a:ext cx="11029616" cy="3652047"/>
          </a:xfrm>
          <a:prstGeom prst="rect">
            <a:avLst/>
          </a:prstGeom>
          <a:noFill/>
          <a:ln>
            <a:noFill/>
          </a:ln>
        </p:spPr>
        <p:txBody>
          <a:bodyPr anchorCtr="0" anchor="ctr" bIns="45700" lIns="91425" spcFirstLastPara="1" rIns="91425" wrap="square" tIns="45700">
            <a:normAutofit/>
          </a:bodyPr>
          <a:lstStyle>
            <a:lvl1pPr indent="-327914" lvl="0" marL="457200" marR="0" rtl="0" algn="l">
              <a:lnSpc>
                <a:spcPct val="110000"/>
              </a:lnSpc>
              <a:spcBef>
                <a:spcPts val="340"/>
              </a:spcBef>
              <a:spcAft>
                <a:spcPts val="0"/>
              </a:spcAft>
              <a:buClr>
                <a:schemeClr val="accent1"/>
              </a:buClr>
              <a:buSzPts val="1564"/>
              <a:buFont typeface="Noto Sans Symbols"/>
              <a:buChar char="◼"/>
              <a:defRPr b="0" i="0" sz="1700" u="none" cap="none" strike="noStrike">
                <a:solidFill>
                  <a:srgbClr val="3F3F3F"/>
                </a:solidFill>
                <a:latin typeface="Libre Franklin"/>
                <a:ea typeface="Libre Franklin"/>
                <a:cs typeface="Libre Franklin"/>
                <a:sym typeface="Libre Franklin"/>
              </a:defRPr>
            </a:lvl1pPr>
            <a:lvl2pPr indent="-310387" lvl="1" marL="914400" marR="0" rtl="0" algn="l">
              <a:spcBef>
                <a:spcPts val="600"/>
              </a:spcBef>
              <a:spcAft>
                <a:spcPts val="0"/>
              </a:spcAft>
              <a:buClr>
                <a:schemeClr val="accent1"/>
              </a:buClr>
              <a:buSzPts val="1288"/>
              <a:buFont typeface="Noto Sans Symbols"/>
              <a:buChar char="◼"/>
              <a:defRPr b="0" i="0" sz="1400" u="none" cap="none" strike="noStrike">
                <a:solidFill>
                  <a:srgbClr val="3F3F3F"/>
                </a:solidFill>
                <a:latin typeface="Libre Franklin"/>
                <a:ea typeface="Libre Franklin"/>
                <a:cs typeface="Libre Franklin"/>
                <a:sym typeface="Libre Franklin"/>
              </a:defRPr>
            </a:lvl2pPr>
            <a:lvl3pPr indent="-304546" lvl="2" marL="1371600" marR="0" rtl="0" algn="l">
              <a:spcBef>
                <a:spcPts val="600"/>
              </a:spcBef>
              <a:spcAft>
                <a:spcPts val="0"/>
              </a:spcAft>
              <a:buClr>
                <a:schemeClr val="accent1"/>
              </a:buClr>
              <a:buSzPts val="1196"/>
              <a:buFont typeface="Noto Sans Symbols"/>
              <a:buChar char="◼"/>
              <a:defRPr b="0" i="0" sz="1300" u="none" cap="none" strike="noStrike">
                <a:solidFill>
                  <a:srgbClr val="3F3F3F"/>
                </a:solidFill>
                <a:latin typeface="Libre Franklin"/>
                <a:ea typeface="Libre Franklin"/>
                <a:cs typeface="Libre Franklin"/>
                <a:sym typeface="Libre Franklin"/>
              </a:defRPr>
            </a:lvl3pPr>
            <a:lvl4pPr indent="-292861" lvl="3" marL="1828800" marR="0" rtl="0" algn="l">
              <a:spcBef>
                <a:spcPts val="600"/>
              </a:spcBef>
              <a:spcAft>
                <a:spcPts val="0"/>
              </a:spcAft>
              <a:buClr>
                <a:schemeClr val="accent1"/>
              </a:buClr>
              <a:buSzPts val="1012"/>
              <a:buFont typeface="Noto Sans Symbols"/>
              <a:buChar char="◼"/>
              <a:defRPr b="0" i="0" sz="1100" u="none" cap="none" strike="noStrike">
                <a:solidFill>
                  <a:srgbClr val="3F3F3F"/>
                </a:solidFill>
                <a:latin typeface="Libre Franklin"/>
                <a:ea typeface="Libre Franklin"/>
                <a:cs typeface="Libre Franklin"/>
                <a:sym typeface="Libre Franklin"/>
              </a:defRPr>
            </a:lvl4pPr>
            <a:lvl5pPr indent="-292861" lvl="4" marL="2286000" marR="0" rtl="0" algn="l">
              <a:spcBef>
                <a:spcPts val="600"/>
              </a:spcBef>
              <a:spcAft>
                <a:spcPts val="0"/>
              </a:spcAft>
              <a:buClr>
                <a:schemeClr val="accent1"/>
              </a:buClr>
              <a:buSzPts val="1012"/>
              <a:buFont typeface="Noto Sans Symbols"/>
              <a:buChar char="◼"/>
              <a:defRPr b="0" i="0" sz="1100" u="none" cap="none" strike="noStrike">
                <a:solidFill>
                  <a:srgbClr val="3F3F3F"/>
                </a:solidFill>
                <a:latin typeface="Libre Franklin"/>
                <a:ea typeface="Libre Franklin"/>
                <a:cs typeface="Libre Franklin"/>
                <a:sym typeface="Libre Franklin"/>
              </a:defRPr>
            </a:lvl5pPr>
            <a:lvl6pPr indent="-298704" lvl="5" marL="27432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Libre Franklin"/>
                <a:ea typeface="Libre Franklin"/>
                <a:cs typeface="Libre Franklin"/>
                <a:sym typeface="Libre Franklin"/>
              </a:defRPr>
            </a:lvl6pPr>
            <a:lvl7pPr indent="-298704" lvl="6" marL="32004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Libre Franklin"/>
                <a:ea typeface="Libre Franklin"/>
                <a:cs typeface="Libre Franklin"/>
                <a:sym typeface="Libre Franklin"/>
              </a:defRPr>
            </a:lvl7pPr>
            <a:lvl8pPr indent="-298703" lvl="7" marL="36576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Libre Franklin"/>
                <a:ea typeface="Libre Franklin"/>
                <a:cs typeface="Libre Franklin"/>
                <a:sym typeface="Libre Franklin"/>
              </a:defRPr>
            </a:lvl8pPr>
            <a:lvl9pPr indent="-298703" lvl="8" marL="4114800" marR="0" rtl="0" algn="l">
              <a:spcBef>
                <a:spcPts val="600"/>
              </a:spcBef>
              <a:spcAft>
                <a:spcPts val="600"/>
              </a:spcAft>
              <a:buClr>
                <a:schemeClr val="accent2"/>
              </a:buClr>
              <a:buSzPts val="1104"/>
              <a:buFont typeface="Noto Sans Symbols"/>
              <a:buChar char="◼"/>
              <a:defRPr b="0" i="0" sz="1200" u="none" cap="none" strike="noStrike">
                <a:solidFill>
                  <a:schemeClr val="dk2"/>
                </a:solidFill>
                <a:latin typeface="Libre Franklin"/>
                <a:ea typeface="Libre Franklin"/>
                <a:cs typeface="Libre Franklin"/>
                <a:sym typeface="Libre Franklin"/>
              </a:defRPr>
            </a:lvl9pPr>
          </a:lstStyle>
          <a:p/>
        </p:txBody>
      </p:sp>
      <p:sp>
        <p:nvSpPr>
          <p:cNvPr id="24" name="Google Shape;24;p26"/>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3F3F3F"/>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25" name="Google Shape;25;p26"/>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3F3F3F"/>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26" name="Google Shape;26;p26"/>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3F3F3F"/>
                </a:solidFill>
                <a:latin typeface="Libre Franklin"/>
                <a:ea typeface="Libre Franklin"/>
                <a:cs typeface="Libre Franklin"/>
                <a:sym typeface="Libre Franklin"/>
              </a:defRPr>
            </a:lvl1pPr>
            <a:lvl2pPr indent="0" lvl="1" marL="0" marR="0" rtl="0" algn="r">
              <a:spcBef>
                <a:spcPts val="0"/>
              </a:spcBef>
              <a:buNone/>
              <a:defRPr b="0" i="0" sz="900" u="none" cap="none" strike="noStrike">
                <a:solidFill>
                  <a:srgbClr val="3F3F3F"/>
                </a:solidFill>
                <a:latin typeface="Libre Franklin"/>
                <a:ea typeface="Libre Franklin"/>
                <a:cs typeface="Libre Franklin"/>
                <a:sym typeface="Libre Franklin"/>
              </a:defRPr>
            </a:lvl2pPr>
            <a:lvl3pPr indent="0" lvl="2" marL="0" marR="0" rtl="0" algn="r">
              <a:spcBef>
                <a:spcPts val="0"/>
              </a:spcBef>
              <a:buNone/>
              <a:defRPr b="0" i="0" sz="900" u="none" cap="none" strike="noStrike">
                <a:solidFill>
                  <a:srgbClr val="3F3F3F"/>
                </a:solidFill>
                <a:latin typeface="Libre Franklin"/>
                <a:ea typeface="Libre Franklin"/>
                <a:cs typeface="Libre Franklin"/>
                <a:sym typeface="Libre Franklin"/>
              </a:defRPr>
            </a:lvl3pPr>
            <a:lvl4pPr indent="0" lvl="3" marL="0" marR="0" rtl="0" algn="r">
              <a:spcBef>
                <a:spcPts val="0"/>
              </a:spcBef>
              <a:buNone/>
              <a:defRPr b="0" i="0" sz="900" u="none" cap="none" strike="noStrike">
                <a:solidFill>
                  <a:srgbClr val="3F3F3F"/>
                </a:solidFill>
                <a:latin typeface="Libre Franklin"/>
                <a:ea typeface="Libre Franklin"/>
                <a:cs typeface="Libre Franklin"/>
                <a:sym typeface="Libre Franklin"/>
              </a:defRPr>
            </a:lvl4pPr>
            <a:lvl5pPr indent="0" lvl="4" marL="0" marR="0" rtl="0" algn="r">
              <a:spcBef>
                <a:spcPts val="0"/>
              </a:spcBef>
              <a:buNone/>
              <a:defRPr b="0" i="0" sz="900" u="none" cap="none" strike="noStrike">
                <a:solidFill>
                  <a:srgbClr val="3F3F3F"/>
                </a:solidFill>
                <a:latin typeface="Libre Franklin"/>
                <a:ea typeface="Libre Franklin"/>
                <a:cs typeface="Libre Franklin"/>
                <a:sym typeface="Libre Franklin"/>
              </a:defRPr>
            </a:lvl5pPr>
            <a:lvl6pPr indent="0" lvl="5" marL="0" marR="0" rtl="0" algn="r">
              <a:spcBef>
                <a:spcPts val="0"/>
              </a:spcBef>
              <a:buNone/>
              <a:defRPr b="0" i="0" sz="900" u="none" cap="none" strike="noStrike">
                <a:solidFill>
                  <a:srgbClr val="3F3F3F"/>
                </a:solidFill>
                <a:latin typeface="Libre Franklin"/>
                <a:ea typeface="Libre Franklin"/>
                <a:cs typeface="Libre Franklin"/>
                <a:sym typeface="Libre Franklin"/>
              </a:defRPr>
            </a:lvl6pPr>
            <a:lvl7pPr indent="0" lvl="6" marL="0" marR="0" rtl="0" algn="r">
              <a:spcBef>
                <a:spcPts val="0"/>
              </a:spcBef>
              <a:buNone/>
              <a:defRPr b="0" i="0" sz="900" u="none" cap="none" strike="noStrike">
                <a:solidFill>
                  <a:srgbClr val="3F3F3F"/>
                </a:solidFill>
                <a:latin typeface="Libre Franklin"/>
                <a:ea typeface="Libre Franklin"/>
                <a:cs typeface="Libre Franklin"/>
                <a:sym typeface="Libre Franklin"/>
              </a:defRPr>
            </a:lvl7pPr>
            <a:lvl8pPr indent="0" lvl="7" marL="0" marR="0" rtl="0" algn="r">
              <a:spcBef>
                <a:spcPts val="0"/>
              </a:spcBef>
              <a:buNone/>
              <a:defRPr b="0" i="0" sz="900" u="none" cap="none" strike="noStrike">
                <a:solidFill>
                  <a:srgbClr val="3F3F3F"/>
                </a:solidFill>
                <a:latin typeface="Libre Franklin"/>
                <a:ea typeface="Libre Franklin"/>
                <a:cs typeface="Libre Franklin"/>
                <a:sym typeface="Libre Franklin"/>
              </a:defRPr>
            </a:lvl8pPr>
            <a:lvl9pPr indent="0" lvl="8" marL="0" marR="0" rtl="0" algn="r">
              <a:spcBef>
                <a:spcPts val="0"/>
              </a:spcBef>
              <a:buNone/>
              <a:defRPr b="0" i="0" sz="900" u="none" cap="none" strike="noStrike">
                <a:solidFill>
                  <a:srgbClr val="3F3F3F"/>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
        <p:nvSpPr>
          <p:cNvPr id="27" name="Google Shape;27;p26"/>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6"/>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6"/>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ecode360.com/30051992#30051992"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www.southhadley.org/1078/2020-Master-Plan-Update" TargetMode="External"/><Relationship Id="rId4" Type="http://schemas.openxmlformats.org/officeDocument/2006/relationships/hyperlink" Target="http://www.southhadley.org/DocumentCenter/View/8621/Article-PB-C---Stormwater-Management-Bylaw-Repeal-and-Replace---with-attachmen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southhadley.org/679/Budget-Town-Meeting-Documents" TargetMode="External"/><Relationship Id="rId4" Type="http://schemas.openxmlformats.org/officeDocument/2006/relationships/image" Target="../media/image1.png"/><Relationship Id="rId5"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9" name="Shape 109"/>
        <p:cNvGrpSpPr/>
        <p:nvPr/>
      </p:nvGrpSpPr>
      <p:grpSpPr>
        <a:xfrm>
          <a:off x="0" y="0"/>
          <a:ext cx="0" cy="0"/>
          <a:chOff x="0" y="0"/>
          <a:chExt cx="0" cy="0"/>
        </a:xfrm>
      </p:grpSpPr>
      <p:sp>
        <p:nvSpPr>
          <p:cNvPr id="110" name="Google Shape;110;p1"/>
          <p:cNvSpPr/>
          <p:nvPr/>
        </p:nvSpPr>
        <p:spPr>
          <a:xfrm>
            <a:off x="0" y="0"/>
            <a:ext cx="12192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ibre Franklin"/>
              <a:buNone/>
            </a:pPr>
            <a:r>
              <a:t/>
            </a:r>
            <a:endParaRPr b="0" i="0" sz="1800" u="none" cap="none" strike="noStrike">
              <a:solidFill>
                <a:srgbClr val="FFFFFF"/>
              </a:solidFill>
              <a:latin typeface="Gill Sans"/>
              <a:ea typeface="Gill Sans"/>
              <a:cs typeface="Gill Sans"/>
              <a:sym typeface="Gill Sans"/>
            </a:endParaRPr>
          </a:p>
        </p:txBody>
      </p:sp>
      <p:sp>
        <p:nvSpPr>
          <p:cNvPr id="111" name="Google Shape;111;p1"/>
          <p:cNvSpPr txBox="1"/>
          <p:nvPr>
            <p:ph type="ctrTitle"/>
          </p:nvPr>
        </p:nvSpPr>
        <p:spPr>
          <a:xfrm>
            <a:off x="7823468" y="1079545"/>
            <a:ext cx="4082700" cy="3780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1100"/>
              <a:buFont typeface="Arial"/>
              <a:buNone/>
            </a:pPr>
            <a:r>
              <a:rPr b="1" lang="en-US">
                <a:solidFill>
                  <a:srgbClr val="F46524"/>
                </a:solidFill>
                <a:latin typeface="Raleway"/>
                <a:ea typeface="Raleway"/>
                <a:cs typeface="Raleway"/>
                <a:sym typeface="Raleway"/>
              </a:rPr>
              <a:t>2022 Annual Town Meeting</a:t>
            </a:r>
            <a:endParaRPr b="1">
              <a:solidFill>
                <a:srgbClr val="F46524"/>
              </a:solidFill>
              <a:latin typeface="Raleway"/>
              <a:ea typeface="Raleway"/>
              <a:cs typeface="Raleway"/>
              <a:sym typeface="Raleway"/>
            </a:endParaRPr>
          </a:p>
          <a:p>
            <a:pPr indent="0" lvl="0" marL="0" rtl="0" algn="ctr">
              <a:spcBef>
                <a:spcPts val="0"/>
              </a:spcBef>
              <a:spcAft>
                <a:spcPts val="0"/>
              </a:spcAft>
              <a:buClr>
                <a:schemeClr val="dk1"/>
              </a:buClr>
              <a:buSzPts val="1100"/>
              <a:buFont typeface="Arial"/>
              <a:buNone/>
            </a:pPr>
            <a:r>
              <a:t/>
            </a:r>
            <a:endParaRPr b="1">
              <a:solidFill>
                <a:srgbClr val="F46524"/>
              </a:solidFill>
              <a:latin typeface="Raleway"/>
              <a:ea typeface="Raleway"/>
              <a:cs typeface="Raleway"/>
              <a:sym typeface="Raleway"/>
            </a:endParaRPr>
          </a:p>
          <a:p>
            <a:pPr indent="0" lvl="0" marL="0" rtl="0" algn="ctr">
              <a:spcBef>
                <a:spcPts val="0"/>
              </a:spcBef>
              <a:spcAft>
                <a:spcPts val="0"/>
              </a:spcAft>
              <a:buClr>
                <a:schemeClr val="dk1"/>
              </a:buClr>
              <a:buSzPts val="1100"/>
              <a:buFont typeface="Arial"/>
              <a:buNone/>
            </a:pPr>
            <a:r>
              <a:rPr b="1" lang="en-US" sz="1600">
                <a:solidFill>
                  <a:srgbClr val="F46524"/>
                </a:solidFill>
                <a:latin typeface="Raleway"/>
                <a:ea typeface="Raleway"/>
                <a:cs typeface="Raleway"/>
                <a:sym typeface="Raleway"/>
              </a:rPr>
              <a:t>Presentation of Warrant by Town Administrator Lisa Wong</a:t>
            </a:r>
            <a:endParaRPr b="1" sz="1600">
              <a:solidFill>
                <a:srgbClr val="F46524"/>
              </a:solidFill>
              <a:latin typeface="Raleway"/>
              <a:ea typeface="Raleway"/>
              <a:cs typeface="Raleway"/>
              <a:sym typeface="Raleway"/>
            </a:endParaRPr>
          </a:p>
          <a:p>
            <a:pPr indent="0" lvl="0" marL="0" rtl="0" algn="ctr">
              <a:spcBef>
                <a:spcPts val="0"/>
              </a:spcBef>
              <a:spcAft>
                <a:spcPts val="0"/>
              </a:spcAft>
              <a:buClr>
                <a:schemeClr val="dk1"/>
              </a:buClr>
              <a:buSzPts val="1100"/>
              <a:buFont typeface="Arial"/>
              <a:buNone/>
            </a:pPr>
            <a:r>
              <a:t/>
            </a:r>
            <a:endParaRPr b="1" sz="1600">
              <a:solidFill>
                <a:srgbClr val="F46524"/>
              </a:solidFill>
              <a:latin typeface="Raleway"/>
              <a:ea typeface="Raleway"/>
              <a:cs typeface="Raleway"/>
              <a:sym typeface="Raleway"/>
            </a:endParaRPr>
          </a:p>
          <a:p>
            <a:pPr indent="0" lvl="0" marL="0" rtl="0" algn="ctr">
              <a:spcBef>
                <a:spcPts val="0"/>
              </a:spcBef>
              <a:spcAft>
                <a:spcPts val="0"/>
              </a:spcAft>
              <a:buClr>
                <a:schemeClr val="dk1"/>
              </a:buClr>
              <a:buSzPts val="1100"/>
              <a:buFont typeface="Arial"/>
              <a:buNone/>
            </a:pPr>
            <a:r>
              <a:rPr b="1" lang="en-US" sz="1600">
                <a:solidFill>
                  <a:srgbClr val="F46524"/>
                </a:solidFill>
                <a:latin typeface="Raleway"/>
                <a:ea typeface="Raleway"/>
                <a:cs typeface="Raleway"/>
                <a:sym typeface="Raleway"/>
              </a:rPr>
              <a:t>April 27, 2022</a:t>
            </a:r>
            <a:endParaRPr b="1" sz="1600">
              <a:solidFill>
                <a:srgbClr val="F46524"/>
              </a:solidFill>
              <a:latin typeface="Raleway"/>
              <a:ea typeface="Raleway"/>
              <a:cs typeface="Raleway"/>
              <a:sym typeface="Raleway"/>
            </a:endParaRPr>
          </a:p>
          <a:p>
            <a:pPr indent="0" lvl="0" marL="0" rtl="0" algn="ctr">
              <a:spcBef>
                <a:spcPts val="0"/>
              </a:spcBef>
              <a:spcAft>
                <a:spcPts val="0"/>
              </a:spcAft>
              <a:buClr>
                <a:schemeClr val="dk1"/>
              </a:buClr>
              <a:buSzPts val="1100"/>
              <a:buFont typeface="Arial"/>
              <a:buNone/>
            </a:pPr>
            <a:r>
              <a:rPr b="1" lang="en-US" sz="1600">
                <a:solidFill>
                  <a:srgbClr val="F46524"/>
                </a:solidFill>
                <a:latin typeface="Raleway"/>
                <a:ea typeface="Raleway"/>
                <a:cs typeface="Raleway"/>
                <a:sym typeface="Raleway"/>
              </a:rPr>
              <a:t>6pm Virtually</a:t>
            </a:r>
            <a:endParaRPr sz="3000">
              <a:solidFill>
                <a:schemeClr val="lt1"/>
              </a:solidFill>
            </a:endParaRPr>
          </a:p>
        </p:txBody>
      </p:sp>
      <p:pic>
        <p:nvPicPr>
          <p:cNvPr descr="A bowl of oranges " id="112" name="Google Shape;112;p1"/>
          <p:cNvPicPr preferRelativeResize="0"/>
          <p:nvPr/>
        </p:nvPicPr>
        <p:blipFill rotWithShape="1">
          <a:blip r:embed="rId3">
            <a:alphaModFix/>
          </a:blip>
          <a:srcRect b="-1" l="0" r="-1" t="0"/>
          <a:stretch/>
        </p:blipFill>
        <p:spPr>
          <a:xfrm>
            <a:off x="20" y="10"/>
            <a:ext cx="7537685" cy="6857990"/>
          </a:xfrm>
          <a:prstGeom prst="rect">
            <a:avLst/>
          </a:prstGeom>
          <a:noFill/>
          <a:ln>
            <a:noFill/>
          </a:ln>
        </p:spPr>
      </p:pic>
      <p:sp>
        <p:nvSpPr>
          <p:cNvPr id="113" name="Google Shape;113;p1"/>
          <p:cNvSpPr/>
          <p:nvPr/>
        </p:nvSpPr>
        <p:spPr>
          <a:xfrm>
            <a:off x="8109235" y="457200"/>
            <a:ext cx="3511233" cy="9143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1"/>
          <p:cNvSpPr txBox="1"/>
          <p:nvPr>
            <p:ph type="title"/>
          </p:nvPr>
        </p:nvSpPr>
        <p:spPr>
          <a:xfrm>
            <a:off x="581192" y="702156"/>
            <a:ext cx="11029616" cy="118872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3F3F3F"/>
              </a:buClr>
              <a:buSzPts val="2800"/>
              <a:buFont typeface="Franklin Gothic"/>
              <a:buNone/>
            </a:pPr>
            <a:r>
              <a:rPr lang="en-US"/>
              <a:t>WARRANT ARTICLE 11-13: FISCAL YEAR 2023 CAPITAL</a:t>
            </a:r>
            <a:endParaRPr/>
          </a:p>
        </p:txBody>
      </p:sp>
      <p:sp>
        <p:nvSpPr>
          <p:cNvPr id="169" name="Google Shape;169;p11"/>
          <p:cNvSpPr txBox="1"/>
          <p:nvPr>
            <p:ph idx="1" type="body"/>
          </p:nvPr>
        </p:nvSpPr>
        <p:spPr>
          <a:xfrm>
            <a:off x="671525" y="2134452"/>
            <a:ext cx="11029500" cy="42129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None/>
            </a:pPr>
            <a:r>
              <a:rPr lang="en-US" sz="1800">
                <a:solidFill>
                  <a:schemeClr val="dk1"/>
                </a:solidFill>
                <a:latin typeface="Franklin Gothic"/>
                <a:ea typeface="Franklin Gothic"/>
                <a:cs typeface="Franklin Gothic"/>
                <a:sym typeface="Franklin Gothic"/>
              </a:rPr>
              <a:t>Article 11: Funded from Wastewater Enterprise</a:t>
            </a:r>
            <a:r>
              <a:rPr lang="en-US" sz="1800">
                <a:solidFill>
                  <a:schemeClr val="dk1"/>
                </a:solidFill>
                <a:latin typeface="Franklin Gothic"/>
                <a:ea typeface="Franklin Gothic"/>
                <a:cs typeface="Franklin Gothic"/>
                <a:sym typeface="Franklin Gothic"/>
              </a:rPr>
              <a:t> Retained Earnings</a:t>
            </a:r>
            <a:endParaRPr sz="1800">
              <a:solidFill>
                <a:schemeClr val="dk1"/>
              </a:solidFill>
              <a:latin typeface="Franklin Gothic"/>
              <a:ea typeface="Franklin Gothic"/>
              <a:cs typeface="Franklin Gothic"/>
              <a:sym typeface="Franklin Gothic"/>
            </a:endParaRPr>
          </a:p>
          <a:p>
            <a:pPr indent="-315144" lvl="0" marL="306000" rtl="0" algn="l">
              <a:lnSpc>
                <a:spcPct val="100000"/>
              </a:lnSpc>
              <a:spcBef>
                <a:spcPts val="800"/>
              </a:spcBef>
              <a:spcAft>
                <a:spcPts val="0"/>
              </a:spcAft>
              <a:buClr>
                <a:schemeClr val="dk1"/>
              </a:buClr>
              <a:buSzPts val="1800"/>
              <a:buFont typeface="Franklin Gothic"/>
              <a:buChar char="●"/>
            </a:pPr>
            <a:r>
              <a:rPr lang="en-US" sz="1800">
                <a:solidFill>
                  <a:schemeClr val="dk1"/>
                </a:solidFill>
                <a:latin typeface="Franklin Gothic"/>
                <a:ea typeface="Franklin Gothic"/>
                <a:cs typeface="Franklin Gothic"/>
                <a:sym typeface="Franklin Gothic"/>
              </a:rPr>
              <a:t>$400,000 for the Main Street Generator; </a:t>
            </a:r>
            <a:endParaRPr sz="1800">
              <a:solidFill>
                <a:schemeClr val="dk1"/>
              </a:solidFill>
              <a:latin typeface="Franklin Gothic"/>
              <a:ea typeface="Franklin Gothic"/>
              <a:cs typeface="Franklin Gothic"/>
              <a:sym typeface="Franklin Gothic"/>
            </a:endParaRPr>
          </a:p>
          <a:p>
            <a:pPr indent="-321494" lvl="0" marL="306000" rtl="0" algn="l">
              <a:lnSpc>
                <a:spcPct val="100000"/>
              </a:lnSpc>
              <a:spcBef>
                <a:spcPts val="800"/>
              </a:spcBef>
              <a:spcAft>
                <a:spcPts val="0"/>
              </a:spcAft>
              <a:buClr>
                <a:schemeClr val="dk1"/>
              </a:buClr>
              <a:buSzPts val="1900"/>
              <a:buFont typeface="Franklin Gothic"/>
              <a:buChar char="●"/>
            </a:pPr>
            <a:r>
              <a:rPr lang="en-US" sz="1800">
                <a:solidFill>
                  <a:schemeClr val="dk1"/>
                </a:solidFill>
                <a:latin typeface="Franklin Gothic"/>
                <a:ea typeface="Franklin Gothic"/>
                <a:cs typeface="Franklin Gothic"/>
                <a:sym typeface="Franklin Gothic"/>
              </a:rPr>
              <a:t>$35,000 for the Channel Grinder; </a:t>
            </a:r>
            <a:endParaRPr sz="1800">
              <a:solidFill>
                <a:schemeClr val="dk1"/>
              </a:solidFill>
              <a:latin typeface="Franklin Gothic"/>
              <a:ea typeface="Franklin Gothic"/>
              <a:cs typeface="Franklin Gothic"/>
              <a:sym typeface="Franklin Gothic"/>
            </a:endParaRPr>
          </a:p>
          <a:p>
            <a:pPr indent="-321494" lvl="0" marL="306000" rtl="0" algn="l">
              <a:lnSpc>
                <a:spcPct val="100000"/>
              </a:lnSpc>
              <a:spcBef>
                <a:spcPts val="800"/>
              </a:spcBef>
              <a:spcAft>
                <a:spcPts val="0"/>
              </a:spcAft>
              <a:buClr>
                <a:schemeClr val="dk1"/>
              </a:buClr>
              <a:buSzPts val="1900"/>
              <a:buFont typeface="Franklin Gothic"/>
              <a:buChar char="●"/>
            </a:pPr>
            <a:r>
              <a:rPr lang="en-US" sz="1800">
                <a:solidFill>
                  <a:schemeClr val="dk1"/>
                </a:solidFill>
                <a:latin typeface="Franklin Gothic"/>
                <a:ea typeface="Franklin Gothic"/>
                <a:cs typeface="Franklin Gothic"/>
                <a:sym typeface="Franklin Gothic"/>
              </a:rPr>
              <a:t>$40,000 for Wastewater Plant Security Gate; </a:t>
            </a:r>
            <a:endParaRPr sz="1800">
              <a:solidFill>
                <a:schemeClr val="dk1"/>
              </a:solidFill>
              <a:latin typeface="Franklin Gothic"/>
              <a:ea typeface="Franklin Gothic"/>
              <a:cs typeface="Franklin Gothic"/>
              <a:sym typeface="Franklin Gothic"/>
            </a:endParaRPr>
          </a:p>
          <a:p>
            <a:pPr indent="-321494" lvl="0" marL="306000" rtl="0" algn="l">
              <a:lnSpc>
                <a:spcPct val="100000"/>
              </a:lnSpc>
              <a:spcBef>
                <a:spcPts val="800"/>
              </a:spcBef>
              <a:spcAft>
                <a:spcPts val="0"/>
              </a:spcAft>
              <a:buClr>
                <a:schemeClr val="dk1"/>
              </a:buClr>
              <a:buSzPts val="1900"/>
              <a:buFont typeface="Franklin Gothic"/>
              <a:buChar char="●"/>
            </a:pPr>
            <a:r>
              <a:rPr lang="en-US" sz="1800">
                <a:solidFill>
                  <a:schemeClr val="dk1"/>
                </a:solidFill>
                <a:latin typeface="Franklin Gothic"/>
                <a:ea typeface="Franklin Gothic"/>
                <a:cs typeface="Franklin Gothic"/>
                <a:sym typeface="Franklin Gothic"/>
              </a:rPr>
              <a:t>$40,000 for Main Street Wastewater Pump Station Station Evaluation</a:t>
            </a:r>
            <a:endParaRPr sz="1800">
              <a:solidFill>
                <a:schemeClr val="dk1"/>
              </a:solidFill>
              <a:latin typeface="Franklin Gothic"/>
              <a:ea typeface="Franklin Gothic"/>
              <a:cs typeface="Franklin Gothic"/>
              <a:sym typeface="Franklin Gothic"/>
            </a:endParaRPr>
          </a:p>
          <a:p>
            <a:pPr indent="0" lvl="0" marL="306000" rtl="0" algn="l">
              <a:lnSpc>
                <a:spcPct val="100000"/>
              </a:lnSpc>
              <a:spcBef>
                <a:spcPts val="800"/>
              </a:spcBef>
              <a:spcAft>
                <a:spcPts val="0"/>
              </a:spcAft>
              <a:buNone/>
            </a:pPr>
            <a:r>
              <a:t/>
            </a:r>
            <a:endParaRPr sz="1800">
              <a:solidFill>
                <a:schemeClr val="dk1"/>
              </a:solidFill>
              <a:latin typeface="Franklin Gothic"/>
              <a:ea typeface="Franklin Gothic"/>
              <a:cs typeface="Franklin Gothic"/>
              <a:sym typeface="Franklin Gothic"/>
            </a:endParaRPr>
          </a:p>
          <a:p>
            <a:pPr indent="0" lvl="0" marL="0" rtl="0" algn="l">
              <a:lnSpc>
                <a:spcPct val="100000"/>
              </a:lnSpc>
              <a:spcBef>
                <a:spcPts val="800"/>
              </a:spcBef>
              <a:spcAft>
                <a:spcPts val="0"/>
              </a:spcAft>
              <a:buNone/>
            </a:pPr>
            <a:r>
              <a:rPr lang="en-US" sz="1800">
                <a:solidFill>
                  <a:schemeClr val="dk1"/>
                </a:solidFill>
                <a:latin typeface="Franklin Gothic"/>
                <a:ea typeface="Franklin Gothic"/>
                <a:cs typeface="Franklin Gothic"/>
                <a:sym typeface="Franklin Gothic"/>
              </a:rPr>
              <a:t>Article</a:t>
            </a:r>
            <a:r>
              <a:rPr lang="en-US" sz="1800">
                <a:solidFill>
                  <a:schemeClr val="dk1"/>
                </a:solidFill>
                <a:latin typeface="Franklin Gothic"/>
                <a:ea typeface="Franklin Gothic"/>
                <a:cs typeface="Franklin Gothic"/>
                <a:sym typeface="Franklin Gothic"/>
              </a:rPr>
              <a:t> 12: Funded from Ledges</a:t>
            </a:r>
            <a:r>
              <a:rPr lang="en-US" sz="1800">
                <a:solidFill>
                  <a:schemeClr val="dk1"/>
                </a:solidFill>
                <a:latin typeface="Franklin Gothic"/>
                <a:ea typeface="Franklin Gothic"/>
                <a:cs typeface="Franklin Gothic"/>
                <a:sym typeface="Franklin Gothic"/>
              </a:rPr>
              <a:t> Retained Earnings</a:t>
            </a:r>
            <a:r>
              <a:rPr lang="en-US" sz="1800">
                <a:solidFill>
                  <a:schemeClr val="dk1"/>
                </a:solidFill>
                <a:latin typeface="Franklin Gothic"/>
                <a:ea typeface="Franklin Gothic"/>
                <a:cs typeface="Franklin Gothic"/>
                <a:sym typeface="Franklin Gothic"/>
              </a:rPr>
              <a:t> </a:t>
            </a:r>
            <a:endParaRPr sz="1800">
              <a:solidFill>
                <a:schemeClr val="dk1"/>
              </a:solidFill>
              <a:latin typeface="Franklin Gothic"/>
              <a:ea typeface="Franklin Gothic"/>
              <a:cs typeface="Franklin Gothic"/>
              <a:sym typeface="Franklin Gothic"/>
            </a:endParaRPr>
          </a:p>
          <a:p>
            <a:pPr indent="-315144" lvl="0" marL="306000" rtl="0" algn="l">
              <a:lnSpc>
                <a:spcPct val="100000"/>
              </a:lnSpc>
              <a:spcBef>
                <a:spcPts val="800"/>
              </a:spcBef>
              <a:spcAft>
                <a:spcPts val="0"/>
              </a:spcAft>
              <a:buClr>
                <a:schemeClr val="dk1"/>
              </a:buClr>
              <a:buSzPts val="1800"/>
              <a:buFont typeface="Franklin Gothic"/>
              <a:buChar char="●"/>
            </a:pPr>
            <a:r>
              <a:rPr lang="en-US" sz="1800">
                <a:solidFill>
                  <a:schemeClr val="dk1"/>
                </a:solidFill>
                <a:latin typeface="Franklin Gothic"/>
                <a:ea typeface="Franklin Gothic"/>
                <a:cs typeface="Franklin Gothic"/>
                <a:sym typeface="Franklin Gothic"/>
              </a:rPr>
              <a:t>$113,600 for River Pump Replacement</a:t>
            </a:r>
            <a:endParaRPr sz="1800">
              <a:solidFill>
                <a:schemeClr val="dk1"/>
              </a:solidFill>
              <a:latin typeface="Franklin Gothic"/>
              <a:ea typeface="Franklin Gothic"/>
              <a:cs typeface="Franklin Gothic"/>
              <a:sym typeface="Franklin Gothic"/>
            </a:endParaRPr>
          </a:p>
          <a:p>
            <a:pPr indent="0" lvl="0" marL="306000" rtl="0" algn="l">
              <a:lnSpc>
                <a:spcPct val="100000"/>
              </a:lnSpc>
              <a:spcBef>
                <a:spcPts val="800"/>
              </a:spcBef>
              <a:spcAft>
                <a:spcPts val="0"/>
              </a:spcAft>
              <a:buNone/>
            </a:pPr>
            <a:r>
              <a:t/>
            </a:r>
            <a:endParaRPr sz="1800">
              <a:solidFill>
                <a:schemeClr val="dk1"/>
              </a:solidFill>
              <a:latin typeface="Franklin Gothic"/>
              <a:ea typeface="Franklin Gothic"/>
              <a:cs typeface="Franklin Gothic"/>
              <a:sym typeface="Franklin Gothic"/>
            </a:endParaRPr>
          </a:p>
          <a:p>
            <a:pPr indent="0" lvl="0" marL="0" rtl="0" algn="l">
              <a:lnSpc>
                <a:spcPct val="100000"/>
              </a:lnSpc>
              <a:spcBef>
                <a:spcPts val="800"/>
              </a:spcBef>
              <a:spcAft>
                <a:spcPts val="0"/>
              </a:spcAft>
              <a:buNone/>
            </a:pPr>
            <a:r>
              <a:rPr lang="en-US" sz="1800">
                <a:solidFill>
                  <a:schemeClr val="dk1"/>
                </a:solidFill>
                <a:latin typeface="Franklin Gothic"/>
                <a:ea typeface="Franklin Gothic"/>
                <a:cs typeface="Franklin Gothic"/>
                <a:sym typeface="Franklin Gothic"/>
              </a:rPr>
              <a:t>Article 12: Funded from Ledges Retained Earnings</a:t>
            </a:r>
            <a:endParaRPr sz="1800">
              <a:solidFill>
                <a:schemeClr val="dk1"/>
              </a:solidFill>
              <a:latin typeface="Franklin Gothic"/>
              <a:ea typeface="Franklin Gothic"/>
              <a:cs typeface="Franklin Gothic"/>
              <a:sym typeface="Franklin Gothic"/>
            </a:endParaRPr>
          </a:p>
          <a:p>
            <a:pPr indent="-285750" lvl="0" marL="285750" rtl="0" algn="l">
              <a:lnSpc>
                <a:spcPct val="100000"/>
              </a:lnSpc>
              <a:spcBef>
                <a:spcPts val="800"/>
              </a:spcBef>
              <a:spcAft>
                <a:spcPts val="0"/>
              </a:spcAft>
              <a:buClr>
                <a:schemeClr val="dk1"/>
              </a:buClr>
              <a:buSzPts val="1800"/>
              <a:buFont typeface="Franklin Gothic"/>
              <a:buChar char="●"/>
            </a:pPr>
            <a:r>
              <a:rPr lang="en-US" sz="1800">
                <a:solidFill>
                  <a:schemeClr val="dk1"/>
                </a:solidFill>
                <a:latin typeface="Franklin Gothic"/>
                <a:ea typeface="Franklin Gothic"/>
                <a:cs typeface="Franklin Gothic"/>
                <a:sym typeface="Franklin Gothic"/>
              </a:rPr>
              <a:t>$12,000 for </a:t>
            </a:r>
            <a:r>
              <a:rPr lang="en-US" sz="1800">
                <a:solidFill>
                  <a:schemeClr val="dk1"/>
                </a:solidFill>
                <a:latin typeface="Franklin Gothic"/>
                <a:ea typeface="Franklin Gothic"/>
                <a:cs typeface="Franklin Gothic"/>
                <a:sym typeface="Franklin Gothic"/>
              </a:rPr>
              <a:t>various repairs in FY2022</a:t>
            </a:r>
            <a:endParaRPr sz="1800">
              <a:solidFill>
                <a:schemeClr val="dk1"/>
              </a:solidFill>
              <a:latin typeface="Franklin Gothic"/>
              <a:ea typeface="Franklin Gothic"/>
              <a:cs typeface="Franklin Gothic"/>
              <a:sym typeface="Franklin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2"/>
          <p:cNvSpPr txBox="1"/>
          <p:nvPr>
            <p:ph type="title"/>
          </p:nvPr>
        </p:nvSpPr>
        <p:spPr>
          <a:xfrm>
            <a:off x="581192" y="702156"/>
            <a:ext cx="11029616" cy="118872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3F3F3F"/>
              </a:buClr>
              <a:buSzPts val="2800"/>
              <a:buFont typeface="Franklin Gothic"/>
              <a:buNone/>
            </a:pPr>
            <a:r>
              <a:rPr lang="en-US"/>
              <a:t>WARRANT ARTICLE 14: CAPITAL PLANNING COMMITTEE</a:t>
            </a:r>
            <a:endParaRPr/>
          </a:p>
        </p:txBody>
      </p:sp>
      <p:sp>
        <p:nvSpPr>
          <p:cNvPr id="175" name="Google Shape;175;p12"/>
          <p:cNvSpPr txBox="1"/>
          <p:nvPr>
            <p:ph idx="1" type="body"/>
          </p:nvPr>
        </p:nvSpPr>
        <p:spPr>
          <a:xfrm>
            <a:off x="581200" y="2340869"/>
            <a:ext cx="11029500" cy="17850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960"/>
              </a:spcBef>
              <a:spcAft>
                <a:spcPts val="0"/>
              </a:spcAft>
              <a:buNone/>
            </a:pPr>
            <a:r>
              <a:rPr lang="en-US" sz="1800"/>
              <a:t>Purpose: To change the lower cost limit with respect to proposed capital projects and improvements that the Capital Planning Committee reviews:</a:t>
            </a:r>
            <a:endParaRPr sz="1200">
              <a:solidFill>
                <a:srgbClr val="333333"/>
              </a:solidFill>
              <a:highlight>
                <a:srgbClr val="FFFFFF"/>
              </a:highlight>
              <a:uFill>
                <a:noFill/>
              </a:uFill>
              <a:latin typeface="Arial"/>
              <a:ea typeface="Arial"/>
              <a:cs typeface="Arial"/>
              <a:sym typeface="Arial"/>
              <a:hlinkClick r:id="rId3">
                <a:extLst>
                  <a:ext uri="{A12FA001-AC4F-418D-AE19-62706E023703}">
                    <ahyp:hlinkClr val="tx"/>
                  </a:ext>
                </a:extLst>
              </a:hlinkClick>
            </a:endParaRPr>
          </a:p>
          <a:p>
            <a:pPr indent="-342900" lvl="0" marL="457200" rtl="0" algn="just">
              <a:lnSpc>
                <a:spcPct val="137500"/>
              </a:lnSpc>
              <a:spcBef>
                <a:spcPts val="2200"/>
              </a:spcBef>
              <a:spcAft>
                <a:spcPts val="0"/>
              </a:spcAft>
              <a:buClr>
                <a:srgbClr val="333333"/>
              </a:buClr>
              <a:buSzPts val="1800"/>
              <a:buFont typeface="Franklin Gothic"/>
              <a:buChar char="●"/>
            </a:pPr>
            <a:r>
              <a:rPr lang="en-US" sz="1800">
                <a:solidFill>
                  <a:srgbClr val="333333"/>
                </a:solidFill>
                <a:highlight>
                  <a:srgbClr val="FFFFFF"/>
                </a:highlight>
                <a:latin typeface="Franklin Gothic"/>
                <a:ea typeface="Franklin Gothic"/>
                <a:cs typeface="Franklin Gothic"/>
                <a:sym typeface="Franklin Gothic"/>
              </a:rPr>
              <a:t>Current language: Cost over $10,000.</a:t>
            </a:r>
            <a:endParaRPr sz="1800">
              <a:solidFill>
                <a:srgbClr val="333333"/>
              </a:solidFill>
              <a:highlight>
                <a:srgbClr val="FFFFFF"/>
              </a:highlight>
              <a:latin typeface="Franklin Gothic"/>
              <a:ea typeface="Franklin Gothic"/>
              <a:cs typeface="Franklin Gothic"/>
              <a:sym typeface="Franklin Gothic"/>
            </a:endParaRPr>
          </a:p>
          <a:p>
            <a:pPr indent="-342900" lvl="0" marL="457200" rtl="0" algn="just">
              <a:lnSpc>
                <a:spcPct val="137500"/>
              </a:lnSpc>
              <a:spcBef>
                <a:spcPts val="0"/>
              </a:spcBef>
              <a:spcAft>
                <a:spcPts val="0"/>
              </a:spcAft>
              <a:buClr>
                <a:srgbClr val="333333"/>
              </a:buClr>
              <a:buSzPts val="1800"/>
              <a:buFont typeface="Franklin Gothic"/>
              <a:buChar char="●"/>
            </a:pPr>
            <a:r>
              <a:rPr lang="en-US" sz="1800">
                <a:solidFill>
                  <a:srgbClr val="333333"/>
                </a:solidFill>
                <a:highlight>
                  <a:srgbClr val="FFFFFF"/>
                </a:highlight>
                <a:latin typeface="Franklin Gothic"/>
                <a:ea typeface="Franklin Gothic"/>
                <a:cs typeface="Franklin Gothic"/>
                <a:sym typeface="Franklin Gothic"/>
              </a:rPr>
              <a:t>Proposed language: Cost over $25,000</a:t>
            </a:r>
            <a:endParaRPr sz="2400">
              <a:latin typeface="Franklin Gothic"/>
              <a:ea typeface="Franklin Gothic"/>
              <a:cs typeface="Franklin Gothic"/>
              <a:sym typeface="Franklin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3"/>
          <p:cNvSpPr txBox="1"/>
          <p:nvPr>
            <p:ph type="title"/>
          </p:nvPr>
        </p:nvSpPr>
        <p:spPr>
          <a:xfrm>
            <a:off x="581192" y="702156"/>
            <a:ext cx="11029616" cy="118872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3F3F3F"/>
              </a:buClr>
              <a:buSzPts val="2800"/>
              <a:buFont typeface="Franklin Gothic"/>
              <a:buNone/>
            </a:pPr>
            <a:r>
              <a:rPr lang="en-US"/>
              <a:t>WARRANT ARTICLE 15-16: PLANNING BOARD</a:t>
            </a:r>
            <a:endParaRPr/>
          </a:p>
        </p:txBody>
      </p:sp>
      <p:sp>
        <p:nvSpPr>
          <p:cNvPr id="181" name="Google Shape;181;p13"/>
          <p:cNvSpPr txBox="1"/>
          <p:nvPr>
            <p:ph idx="1" type="body"/>
          </p:nvPr>
        </p:nvSpPr>
        <p:spPr>
          <a:xfrm>
            <a:off x="581192" y="2340864"/>
            <a:ext cx="11029615" cy="3634486"/>
          </a:xfrm>
          <a:prstGeom prst="rect">
            <a:avLst/>
          </a:prstGeom>
          <a:noFill/>
          <a:ln>
            <a:noFill/>
          </a:ln>
        </p:spPr>
        <p:txBody>
          <a:bodyPr anchorCtr="0" anchor="ctr" bIns="45700" lIns="91425" spcFirstLastPara="1" rIns="91425" wrap="square" tIns="45700">
            <a:noAutofit/>
          </a:bodyPr>
          <a:lstStyle/>
          <a:p>
            <a:pPr indent="0" lvl="0" marL="0" rtl="0" algn="l">
              <a:lnSpc>
                <a:spcPct val="110000"/>
              </a:lnSpc>
              <a:spcBef>
                <a:spcPts val="960"/>
              </a:spcBef>
              <a:spcAft>
                <a:spcPts val="0"/>
              </a:spcAft>
              <a:buNone/>
            </a:pPr>
            <a:r>
              <a:rPr lang="en-US" sz="1800">
                <a:solidFill>
                  <a:schemeClr val="dk1"/>
                </a:solidFill>
              </a:rPr>
              <a:t>Article 15: Updated Master Plan - builds on the original 2010 Plan by redefining the vision for South Hadley’s next ten years, from 2020-2030, and identifying specific goals</a:t>
            </a:r>
            <a:endParaRPr sz="1800">
              <a:solidFill>
                <a:schemeClr val="dk1"/>
              </a:solidFill>
            </a:endParaRPr>
          </a:p>
          <a:p>
            <a:pPr indent="-342900" lvl="0" marL="457200" rtl="0" algn="l">
              <a:lnSpc>
                <a:spcPct val="110000"/>
              </a:lnSpc>
              <a:spcBef>
                <a:spcPts val="960"/>
              </a:spcBef>
              <a:spcAft>
                <a:spcPts val="0"/>
              </a:spcAft>
              <a:buClr>
                <a:schemeClr val="dk1"/>
              </a:buClr>
              <a:buSzPts val="1800"/>
              <a:buChar char="●"/>
            </a:pPr>
            <a:r>
              <a:rPr lang="en-US" sz="1800">
                <a:solidFill>
                  <a:schemeClr val="dk1"/>
                </a:solidFill>
              </a:rPr>
              <a:t>The Planning Board held a public hearing on March 28</a:t>
            </a:r>
            <a:endParaRPr sz="1800">
              <a:solidFill>
                <a:schemeClr val="dk1"/>
              </a:solidFill>
            </a:endParaRPr>
          </a:p>
          <a:p>
            <a:pPr indent="-342900" lvl="0" marL="457200" rtl="0" algn="l">
              <a:lnSpc>
                <a:spcPct val="110000"/>
              </a:lnSpc>
              <a:spcBef>
                <a:spcPts val="0"/>
              </a:spcBef>
              <a:spcAft>
                <a:spcPts val="0"/>
              </a:spcAft>
              <a:buClr>
                <a:schemeClr val="dk1"/>
              </a:buClr>
              <a:buSzPts val="1800"/>
              <a:buChar char="●"/>
            </a:pPr>
            <a:r>
              <a:rPr lang="en-US" sz="1800" u="sng">
                <a:solidFill>
                  <a:schemeClr val="hlink"/>
                </a:solidFill>
                <a:hlinkClick r:id="rId3"/>
              </a:rPr>
              <a:t>www.southhadley.org/1078/2020-Master-Plan-Update</a:t>
            </a:r>
            <a:endParaRPr sz="1800">
              <a:solidFill>
                <a:schemeClr val="dk1"/>
              </a:solidFill>
            </a:endParaRPr>
          </a:p>
          <a:p>
            <a:pPr indent="0" lvl="0" marL="0" rtl="0" algn="l">
              <a:lnSpc>
                <a:spcPct val="110000"/>
              </a:lnSpc>
              <a:spcBef>
                <a:spcPts val="960"/>
              </a:spcBef>
              <a:spcAft>
                <a:spcPts val="0"/>
              </a:spcAft>
              <a:buNone/>
            </a:pPr>
            <a:r>
              <a:rPr lang="en-US" sz="1800">
                <a:solidFill>
                  <a:schemeClr val="dk1"/>
                </a:solidFill>
              </a:rPr>
              <a:t>Article 16: Stormwater Management Bylaw - replace the bylaw to be in compliance with the 2016 Massachusetts Small MS4 General Permit for the control of stormwater runoff and illicit connections and discharges from new and redevelopment projects</a:t>
            </a:r>
            <a:endParaRPr sz="1800">
              <a:solidFill>
                <a:schemeClr val="dk1"/>
              </a:solidFill>
            </a:endParaRPr>
          </a:p>
          <a:p>
            <a:pPr indent="-342900" lvl="0" marL="457200" rtl="0" algn="l">
              <a:lnSpc>
                <a:spcPct val="110000"/>
              </a:lnSpc>
              <a:spcBef>
                <a:spcPts val="960"/>
              </a:spcBef>
              <a:spcAft>
                <a:spcPts val="0"/>
              </a:spcAft>
              <a:buClr>
                <a:schemeClr val="dk1"/>
              </a:buClr>
              <a:buSzPts val="1800"/>
              <a:buChar char="●"/>
            </a:pPr>
            <a:r>
              <a:rPr lang="en-US" sz="1800">
                <a:solidFill>
                  <a:schemeClr val="dk1"/>
                </a:solidFill>
              </a:rPr>
              <a:t>The Planning Board held a public hearing held on April 11</a:t>
            </a:r>
            <a:endParaRPr sz="1800">
              <a:solidFill>
                <a:schemeClr val="dk1"/>
              </a:solidFill>
            </a:endParaRPr>
          </a:p>
          <a:p>
            <a:pPr indent="-342900" lvl="0" marL="457200" rtl="0" algn="l">
              <a:lnSpc>
                <a:spcPct val="110000"/>
              </a:lnSpc>
              <a:spcBef>
                <a:spcPts val="0"/>
              </a:spcBef>
              <a:spcAft>
                <a:spcPts val="0"/>
              </a:spcAft>
              <a:buClr>
                <a:schemeClr val="dk1"/>
              </a:buClr>
              <a:buSzPts val="1800"/>
              <a:buChar char="●"/>
            </a:pPr>
            <a:r>
              <a:rPr lang="en-US" sz="1800" u="sng">
                <a:solidFill>
                  <a:schemeClr val="hlink"/>
                </a:solidFill>
                <a:hlinkClick r:id="rId4"/>
              </a:rPr>
              <a:t>www.southhadley.org/DocumentCenter/View/8621/Article-PB-C---Stormwater-Management-Bylaw-Repeal-and-Replace---with-attachment</a:t>
            </a:r>
            <a:endParaRPr sz="18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4"/>
          <p:cNvSpPr txBox="1"/>
          <p:nvPr>
            <p:ph type="title"/>
          </p:nvPr>
        </p:nvSpPr>
        <p:spPr>
          <a:xfrm>
            <a:off x="581192" y="702156"/>
            <a:ext cx="11029616" cy="118872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3F3F3F"/>
              </a:buClr>
              <a:buSzPts val="2800"/>
              <a:buFont typeface="Franklin Gothic"/>
              <a:buNone/>
            </a:pPr>
            <a:r>
              <a:rPr lang="en-US"/>
              <a:t>WARRANT ARTICLE 17: Human Rights Commission</a:t>
            </a:r>
            <a:endParaRPr/>
          </a:p>
        </p:txBody>
      </p:sp>
      <p:sp>
        <p:nvSpPr>
          <p:cNvPr id="187" name="Google Shape;187;p14"/>
          <p:cNvSpPr txBox="1"/>
          <p:nvPr>
            <p:ph idx="1" type="body"/>
          </p:nvPr>
        </p:nvSpPr>
        <p:spPr>
          <a:xfrm>
            <a:off x="629600" y="1970500"/>
            <a:ext cx="11029500" cy="4383900"/>
          </a:xfrm>
          <a:prstGeom prst="rect">
            <a:avLst/>
          </a:prstGeom>
          <a:noFill/>
          <a:ln>
            <a:noFill/>
          </a:ln>
        </p:spPr>
        <p:txBody>
          <a:bodyPr anchorCtr="0" anchor="ctr" bIns="45700" lIns="91425" spcFirstLastPara="1" rIns="91425" wrap="square" tIns="45700">
            <a:noAutofit/>
          </a:bodyPr>
          <a:lstStyle/>
          <a:p>
            <a:pPr indent="0" lvl="0" marL="0" rtl="0" algn="l">
              <a:lnSpc>
                <a:spcPct val="110000"/>
              </a:lnSpc>
              <a:spcBef>
                <a:spcPts val="0"/>
              </a:spcBef>
              <a:spcAft>
                <a:spcPts val="0"/>
              </a:spcAft>
              <a:buNone/>
            </a:pPr>
            <a:r>
              <a:rPr lang="en-US" sz="1600">
                <a:latin typeface="Franklin Gothic"/>
                <a:ea typeface="Franklin Gothic"/>
                <a:cs typeface="Franklin Gothic"/>
                <a:sym typeface="Franklin Gothic"/>
              </a:rPr>
              <a:t>Purpose: </a:t>
            </a:r>
            <a:endParaRPr sz="1600">
              <a:latin typeface="Franklin Gothic"/>
              <a:ea typeface="Franklin Gothic"/>
              <a:cs typeface="Franklin Gothic"/>
              <a:sym typeface="Franklin Gothic"/>
            </a:endParaRPr>
          </a:p>
          <a:p>
            <a:pPr indent="-228600" lvl="0" marL="400050" rtl="0" algn="l">
              <a:lnSpc>
                <a:spcPct val="115000"/>
              </a:lnSpc>
              <a:spcBef>
                <a:spcPts val="0"/>
              </a:spcBef>
              <a:spcAft>
                <a:spcPts val="0"/>
              </a:spcAft>
              <a:buNone/>
            </a:pPr>
            <a:r>
              <a:rPr lang="en-US" sz="1600">
                <a:solidFill>
                  <a:srgbClr val="222222"/>
                </a:solidFill>
                <a:highlight>
                  <a:srgbClr val="FFFFFF"/>
                </a:highlight>
                <a:latin typeface="Franklin Gothic"/>
                <a:ea typeface="Franklin Gothic"/>
                <a:cs typeface="Franklin Gothic"/>
                <a:sym typeface="Franklin Gothic"/>
              </a:rPr>
              <a:t>1. Improving the life of the Town by enlisting community based groups in educational programs and campaigns to increase mutual respect, harmonious intergroup relations and the peaceful enjoyment of life in our community;</a:t>
            </a:r>
            <a:endParaRPr sz="1600">
              <a:solidFill>
                <a:srgbClr val="222222"/>
              </a:solidFill>
              <a:latin typeface="Franklin Gothic"/>
              <a:ea typeface="Franklin Gothic"/>
              <a:cs typeface="Franklin Gothic"/>
              <a:sym typeface="Franklin Gothic"/>
            </a:endParaRPr>
          </a:p>
          <a:p>
            <a:pPr indent="-228600" lvl="0" marL="400050" rtl="0" algn="l">
              <a:lnSpc>
                <a:spcPct val="115000"/>
              </a:lnSpc>
              <a:spcBef>
                <a:spcPts val="0"/>
              </a:spcBef>
              <a:spcAft>
                <a:spcPts val="0"/>
              </a:spcAft>
              <a:buNone/>
            </a:pPr>
            <a:r>
              <a:rPr lang="en-US" sz="1600">
                <a:solidFill>
                  <a:srgbClr val="222222"/>
                </a:solidFill>
                <a:highlight>
                  <a:srgbClr val="FFFFFF"/>
                </a:highlight>
                <a:latin typeface="Franklin Gothic"/>
                <a:ea typeface="Franklin Gothic"/>
                <a:cs typeface="Franklin Gothic"/>
                <a:sym typeface="Franklin Gothic"/>
              </a:rPr>
              <a:t>2. Working with Town Government, the School Department, Town Commissions and Boards to increase diversity, as well as awareness and sensitivity to human and civil rights issues;</a:t>
            </a:r>
            <a:endParaRPr sz="1600">
              <a:solidFill>
                <a:srgbClr val="222222"/>
              </a:solidFill>
              <a:latin typeface="Franklin Gothic"/>
              <a:ea typeface="Franklin Gothic"/>
              <a:cs typeface="Franklin Gothic"/>
              <a:sym typeface="Franklin Gothic"/>
            </a:endParaRPr>
          </a:p>
          <a:p>
            <a:pPr indent="-228600" lvl="0" marL="400050" rtl="0" algn="l">
              <a:lnSpc>
                <a:spcPct val="115000"/>
              </a:lnSpc>
              <a:spcBef>
                <a:spcPts val="0"/>
              </a:spcBef>
              <a:spcAft>
                <a:spcPts val="0"/>
              </a:spcAft>
              <a:buNone/>
            </a:pPr>
            <a:r>
              <a:rPr lang="en-US" sz="1600">
                <a:solidFill>
                  <a:srgbClr val="222222"/>
                </a:solidFill>
                <a:highlight>
                  <a:srgbClr val="FFFFFF"/>
                </a:highlight>
                <a:latin typeface="Franklin Gothic"/>
                <a:ea typeface="Franklin Gothic"/>
                <a:cs typeface="Franklin Gothic"/>
                <a:sym typeface="Franklin Gothic"/>
              </a:rPr>
              <a:t>3. Responding to complaints by persons in the Town who believe that their human or civil rights, as defined in this Bylaw or in state or federal law, have been violated in the Town;</a:t>
            </a:r>
            <a:endParaRPr sz="1600">
              <a:solidFill>
                <a:srgbClr val="222222"/>
              </a:solidFill>
              <a:latin typeface="Franklin Gothic"/>
              <a:ea typeface="Franklin Gothic"/>
              <a:cs typeface="Franklin Gothic"/>
              <a:sym typeface="Franklin Gothic"/>
            </a:endParaRPr>
          </a:p>
          <a:p>
            <a:pPr indent="-228600" lvl="0" marL="400050" rtl="0" algn="l">
              <a:lnSpc>
                <a:spcPct val="115000"/>
              </a:lnSpc>
              <a:spcBef>
                <a:spcPts val="0"/>
              </a:spcBef>
              <a:spcAft>
                <a:spcPts val="0"/>
              </a:spcAft>
              <a:buNone/>
            </a:pPr>
            <a:r>
              <a:rPr lang="en-US" sz="1600">
                <a:solidFill>
                  <a:srgbClr val="222222"/>
                </a:solidFill>
                <a:highlight>
                  <a:srgbClr val="FFFFFF"/>
                </a:highlight>
                <a:latin typeface="Franklin Gothic"/>
                <a:ea typeface="Franklin Gothic"/>
                <a:cs typeface="Franklin Gothic"/>
                <a:sym typeface="Franklin Gothic"/>
              </a:rPr>
              <a:t>4. Provide referals and information to persons with complaints which appear to the Commission to be the result of unlawful discrimination against any person(s) in the Town to any appropriate authority that has jurisdiction.  </a:t>
            </a:r>
            <a:endParaRPr sz="1600">
              <a:solidFill>
                <a:srgbClr val="222222"/>
              </a:solidFill>
              <a:highlight>
                <a:srgbClr val="FFFFFF"/>
              </a:highlight>
              <a:latin typeface="Franklin Gothic"/>
              <a:ea typeface="Franklin Gothic"/>
              <a:cs typeface="Franklin Gothic"/>
              <a:sym typeface="Franklin Gothic"/>
            </a:endParaRPr>
          </a:p>
          <a:p>
            <a:pPr indent="-228600" lvl="0" marL="400050" rtl="0" algn="l">
              <a:lnSpc>
                <a:spcPct val="115000"/>
              </a:lnSpc>
              <a:spcBef>
                <a:spcPts val="0"/>
              </a:spcBef>
              <a:spcAft>
                <a:spcPts val="0"/>
              </a:spcAft>
              <a:buNone/>
            </a:pPr>
            <a:r>
              <a:t/>
            </a:r>
            <a:endParaRPr sz="1600">
              <a:solidFill>
                <a:srgbClr val="222222"/>
              </a:solidFill>
              <a:highlight>
                <a:srgbClr val="FFFFFF"/>
              </a:highlight>
              <a:latin typeface="Franklin Gothic"/>
              <a:ea typeface="Franklin Gothic"/>
              <a:cs typeface="Franklin Gothic"/>
              <a:sym typeface="Franklin Gothic"/>
            </a:endParaRPr>
          </a:p>
          <a:p>
            <a:pPr indent="-914400" lvl="0" marL="914400" rtl="0" algn="l">
              <a:lnSpc>
                <a:spcPct val="115000"/>
              </a:lnSpc>
              <a:spcBef>
                <a:spcPts val="0"/>
              </a:spcBef>
              <a:spcAft>
                <a:spcPts val="0"/>
              </a:spcAft>
              <a:buClr>
                <a:schemeClr val="dk1"/>
              </a:buClr>
              <a:buSzPts val="1100"/>
              <a:buFont typeface="Arial"/>
              <a:buNone/>
            </a:pPr>
            <a:r>
              <a:rPr lang="en-US" sz="1600">
                <a:solidFill>
                  <a:srgbClr val="222222"/>
                </a:solidFill>
                <a:highlight>
                  <a:srgbClr val="FFFFFF"/>
                </a:highlight>
                <a:latin typeface="Franklin Gothic"/>
                <a:ea typeface="Franklin Gothic"/>
                <a:cs typeface="Franklin Gothic"/>
                <a:sym typeface="Franklin Gothic"/>
              </a:rPr>
              <a:t>Members: 9 members who shall be residents of the Town for staggered 3 year terms. Two members shall be appointed by the Selectboard; two members shall be appointed by the Commission on Disability; two members shall be appointed by the School Committee; one member shall be appointed by the Council on Aging; one member shall be appointed by the Cultural Council; and one member shall be appointed by the Board of Health.</a:t>
            </a:r>
            <a:endParaRPr sz="1600">
              <a:solidFill>
                <a:srgbClr val="222222"/>
              </a:solidFill>
              <a:highlight>
                <a:srgbClr val="FFFFFF"/>
              </a:highlight>
              <a:latin typeface="Franklin Gothic"/>
              <a:ea typeface="Franklin Gothic"/>
              <a:cs typeface="Franklin Gothic"/>
              <a:sym typeface="Franklin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6"/>
          <p:cNvSpPr txBox="1"/>
          <p:nvPr>
            <p:ph type="title"/>
          </p:nvPr>
        </p:nvSpPr>
        <p:spPr>
          <a:xfrm>
            <a:off x="581192" y="702156"/>
            <a:ext cx="11029616" cy="118872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3F3F3F"/>
              </a:buClr>
              <a:buSzPts val="2800"/>
              <a:buFont typeface="Franklin Gothic"/>
              <a:buNone/>
            </a:pPr>
            <a:r>
              <a:rPr lang="en-US"/>
              <a:t>WARRANT ARTICLE 18: Mobile Food Vendor </a:t>
            </a:r>
            <a:endParaRPr/>
          </a:p>
        </p:txBody>
      </p:sp>
      <p:sp>
        <p:nvSpPr>
          <p:cNvPr id="193" name="Google Shape;193;p16"/>
          <p:cNvSpPr txBox="1"/>
          <p:nvPr>
            <p:ph idx="1" type="body"/>
          </p:nvPr>
        </p:nvSpPr>
        <p:spPr>
          <a:xfrm>
            <a:off x="581200" y="2054325"/>
            <a:ext cx="11029500" cy="41607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960"/>
              </a:spcBef>
              <a:spcAft>
                <a:spcPts val="0"/>
              </a:spcAft>
              <a:buNone/>
            </a:pPr>
            <a:r>
              <a:rPr lang="en-US" sz="2000">
                <a:latin typeface="Franklin Gothic"/>
                <a:ea typeface="Franklin Gothic"/>
                <a:cs typeface="Franklin Gothic"/>
                <a:sym typeface="Franklin Gothic"/>
              </a:rPr>
              <a:t>Purpose: </a:t>
            </a:r>
            <a:r>
              <a:rPr lang="en-US" sz="2000">
                <a:solidFill>
                  <a:schemeClr val="dk1"/>
                </a:solidFill>
                <a:latin typeface="Franklin Gothic"/>
                <a:ea typeface="Franklin Gothic"/>
                <a:cs typeface="Franklin Gothic"/>
                <a:sym typeface="Franklin Gothic"/>
              </a:rPr>
              <a:t>To allow and efficiently regulate the use of mobile food vending to expand food access in areas underserved by traditional restaurants, add interest, vibrancy, and activity to streetscapes, enhance business opportunities at brick-and-mortar establishments, and to ensure compliance with regulations regarding food safety, fire safety, motor and pedestrian safety, and nuisances such as noise, smoke, trash, and odors.</a:t>
            </a:r>
            <a:endParaRPr sz="2000">
              <a:solidFill>
                <a:schemeClr val="dk1"/>
              </a:solidFill>
              <a:latin typeface="Franklin Gothic"/>
              <a:ea typeface="Franklin Gothic"/>
              <a:cs typeface="Franklin Gothic"/>
              <a:sym typeface="Franklin Gothic"/>
            </a:endParaRPr>
          </a:p>
          <a:p>
            <a:pPr indent="0" lvl="0" marL="0" rtl="0" algn="l">
              <a:lnSpc>
                <a:spcPct val="110000"/>
              </a:lnSpc>
              <a:spcBef>
                <a:spcPts val="960"/>
              </a:spcBef>
              <a:spcAft>
                <a:spcPts val="0"/>
              </a:spcAft>
              <a:buNone/>
            </a:pPr>
            <a:r>
              <a:rPr lang="en-US" sz="2000">
                <a:solidFill>
                  <a:schemeClr val="dk1"/>
                </a:solidFill>
                <a:latin typeface="Franklin Gothic"/>
                <a:ea typeface="Franklin Gothic"/>
                <a:cs typeface="Franklin Gothic"/>
                <a:sym typeface="Franklin Gothic"/>
              </a:rPr>
              <a:t>Encourage and provide guidance for food trucks, food trailers, and food cart to operate in the </a:t>
            </a:r>
            <a:r>
              <a:rPr lang="en-US" sz="2000">
                <a:solidFill>
                  <a:schemeClr val="dk1"/>
                </a:solidFill>
                <a:latin typeface="Franklin Gothic"/>
                <a:ea typeface="Franklin Gothic"/>
                <a:cs typeface="Franklin Gothic"/>
                <a:sym typeface="Franklin Gothic"/>
              </a:rPr>
              <a:t>following</a:t>
            </a:r>
            <a:r>
              <a:rPr lang="en-US" sz="2000">
                <a:solidFill>
                  <a:schemeClr val="dk1"/>
                </a:solidFill>
                <a:latin typeface="Franklin Gothic"/>
                <a:ea typeface="Franklin Gothic"/>
                <a:cs typeface="Franklin Gothic"/>
                <a:sym typeface="Franklin Gothic"/>
              </a:rPr>
              <a:t> areas:</a:t>
            </a:r>
            <a:endParaRPr sz="2000">
              <a:solidFill>
                <a:schemeClr val="dk1"/>
              </a:solidFill>
              <a:latin typeface="Franklin Gothic"/>
              <a:ea typeface="Franklin Gothic"/>
              <a:cs typeface="Franklin Gothic"/>
              <a:sym typeface="Franklin Gothic"/>
            </a:endParaRPr>
          </a:p>
          <a:p>
            <a:pPr indent="-355600" lvl="0" marL="457200" rtl="0" algn="l">
              <a:lnSpc>
                <a:spcPct val="110000"/>
              </a:lnSpc>
              <a:spcBef>
                <a:spcPts val="960"/>
              </a:spcBef>
              <a:spcAft>
                <a:spcPts val="0"/>
              </a:spcAft>
              <a:buClr>
                <a:schemeClr val="dk1"/>
              </a:buClr>
              <a:buSzPts val="2000"/>
              <a:buFont typeface="Franklin Gothic"/>
              <a:buChar char="-"/>
            </a:pPr>
            <a:r>
              <a:rPr lang="en-US" sz="2000">
                <a:solidFill>
                  <a:schemeClr val="dk1"/>
                </a:solidFill>
                <a:latin typeface="Franklin Gothic"/>
                <a:ea typeface="Franklin Gothic"/>
                <a:cs typeface="Franklin Gothic"/>
                <a:sym typeface="Franklin Gothic"/>
              </a:rPr>
              <a:t>Public Rights of Way</a:t>
            </a:r>
            <a:endParaRPr sz="2000">
              <a:solidFill>
                <a:schemeClr val="dk1"/>
              </a:solidFill>
              <a:latin typeface="Franklin Gothic"/>
              <a:ea typeface="Franklin Gothic"/>
              <a:cs typeface="Franklin Gothic"/>
              <a:sym typeface="Franklin Gothic"/>
            </a:endParaRPr>
          </a:p>
          <a:p>
            <a:pPr indent="-355600" lvl="0" marL="457200" rtl="0" algn="l">
              <a:lnSpc>
                <a:spcPct val="110000"/>
              </a:lnSpc>
              <a:spcBef>
                <a:spcPts val="0"/>
              </a:spcBef>
              <a:spcAft>
                <a:spcPts val="0"/>
              </a:spcAft>
              <a:buClr>
                <a:schemeClr val="dk1"/>
              </a:buClr>
              <a:buSzPts val="2000"/>
              <a:buFont typeface="Franklin Gothic"/>
              <a:buChar char="-"/>
            </a:pPr>
            <a:r>
              <a:rPr lang="en-US" sz="2000">
                <a:solidFill>
                  <a:schemeClr val="dk1"/>
                </a:solidFill>
                <a:latin typeface="Franklin Gothic"/>
                <a:ea typeface="Franklin Gothic"/>
                <a:cs typeface="Franklin Gothic"/>
                <a:sym typeface="Franklin Gothic"/>
              </a:rPr>
              <a:t>Private Commercial Properties</a:t>
            </a:r>
            <a:endParaRPr sz="2000">
              <a:solidFill>
                <a:schemeClr val="dk1"/>
              </a:solidFill>
              <a:latin typeface="Franklin Gothic"/>
              <a:ea typeface="Franklin Gothic"/>
              <a:cs typeface="Franklin Gothic"/>
              <a:sym typeface="Franklin Gothic"/>
            </a:endParaRPr>
          </a:p>
          <a:p>
            <a:pPr indent="-355600" lvl="0" marL="457200" rtl="0" algn="l">
              <a:lnSpc>
                <a:spcPct val="100000"/>
              </a:lnSpc>
              <a:spcBef>
                <a:spcPts val="0"/>
              </a:spcBef>
              <a:spcAft>
                <a:spcPts val="0"/>
              </a:spcAft>
              <a:buClr>
                <a:schemeClr val="dk1"/>
              </a:buClr>
              <a:buSzPts val="2000"/>
              <a:buFont typeface="Franklin Gothic"/>
              <a:buChar char="-"/>
            </a:pPr>
            <a:r>
              <a:rPr lang="en-US" sz="2000">
                <a:solidFill>
                  <a:schemeClr val="dk1"/>
                </a:solidFill>
                <a:latin typeface="Franklin Gothic"/>
                <a:ea typeface="Franklin Gothic"/>
                <a:cs typeface="Franklin Gothic"/>
                <a:sym typeface="Franklin Gothic"/>
              </a:rPr>
              <a:t>Vending/catering for events on private residential properties</a:t>
            </a:r>
            <a:endParaRPr sz="2000">
              <a:solidFill>
                <a:schemeClr val="dk1"/>
              </a:solidFill>
              <a:latin typeface="Franklin Gothic"/>
              <a:ea typeface="Franklin Gothic"/>
              <a:cs typeface="Franklin Gothic"/>
              <a:sym typeface="Franklin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5"/>
          <p:cNvSpPr txBox="1"/>
          <p:nvPr>
            <p:ph type="title"/>
          </p:nvPr>
        </p:nvSpPr>
        <p:spPr>
          <a:xfrm>
            <a:off x="581192" y="702156"/>
            <a:ext cx="11029616" cy="118872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3F3F3F"/>
              </a:buClr>
              <a:buSzPts val="2800"/>
              <a:buFont typeface="Franklin Gothic"/>
              <a:buNone/>
            </a:pPr>
            <a:r>
              <a:rPr lang="en-US"/>
              <a:t>THANK YOU!</a:t>
            </a:r>
            <a:endParaRPr/>
          </a:p>
        </p:txBody>
      </p:sp>
      <p:sp>
        <p:nvSpPr>
          <p:cNvPr id="199" name="Google Shape;199;p25"/>
          <p:cNvSpPr txBox="1"/>
          <p:nvPr>
            <p:ph idx="1" type="body"/>
          </p:nvPr>
        </p:nvSpPr>
        <p:spPr>
          <a:xfrm>
            <a:off x="581192" y="2340864"/>
            <a:ext cx="11029615" cy="3634486"/>
          </a:xfrm>
          <a:prstGeom prst="rect">
            <a:avLst/>
          </a:prstGeom>
          <a:noFill/>
          <a:ln>
            <a:noFill/>
          </a:ln>
        </p:spPr>
        <p:txBody>
          <a:bodyPr anchorCtr="0" anchor="ctr" bIns="45700" lIns="91425" spcFirstLastPara="1" rIns="91425" wrap="square" tIns="45700">
            <a:normAutofit/>
          </a:bodyPr>
          <a:lstStyle/>
          <a:p>
            <a:pPr indent="-306000" lvl="0" marL="306000" rtl="0" algn="l">
              <a:lnSpc>
                <a:spcPct val="110000"/>
              </a:lnSpc>
              <a:spcBef>
                <a:spcPts val="0"/>
              </a:spcBef>
              <a:spcAft>
                <a:spcPts val="0"/>
              </a:spcAft>
              <a:buSzPts val="2576"/>
              <a:buChar char="◼"/>
            </a:pPr>
            <a:r>
              <a:rPr b="1" lang="en-US" sz="2800"/>
              <a:t>Please send any questions you may have to LWong@southhadleyma.gov</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
          <p:cNvSpPr txBox="1"/>
          <p:nvPr>
            <p:ph type="title"/>
          </p:nvPr>
        </p:nvSpPr>
        <p:spPr>
          <a:xfrm>
            <a:off x="581192" y="702156"/>
            <a:ext cx="11029616" cy="118872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3F3F3F"/>
              </a:buClr>
              <a:buSzPts val="2800"/>
              <a:buFont typeface="Franklin Gothic"/>
              <a:buNone/>
            </a:pPr>
            <a:r>
              <a:rPr lang="en-US"/>
              <a:t>Annual Town Meeting schedule for May 11, 2022 at 6pm</a:t>
            </a:r>
            <a:endParaRPr/>
          </a:p>
        </p:txBody>
      </p:sp>
      <p:sp>
        <p:nvSpPr>
          <p:cNvPr id="119" name="Google Shape;119;p2"/>
          <p:cNvSpPr txBox="1"/>
          <p:nvPr>
            <p:ph idx="1" type="body"/>
          </p:nvPr>
        </p:nvSpPr>
        <p:spPr>
          <a:xfrm>
            <a:off x="581192" y="2030278"/>
            <a:ext cx="11029615" cy="3945072"/>
          </a:xfrm>
          <a:prstGeom prst="rect">
            <a:avLst/>
          </a:prstGeom>
          <a:noFill/>
          <a:ln>
            <a:noFill/>
          </a:ln>
        </p:spPr>
        <p:txBody>
          <a:bodyPr anchorCtr="0" anchor="ctr" bIns="45700" lIns="91425" spcFirstLastPara="1" rIns="91425" wrap="square" tIns="45700">
            <a:normAutofit lnSpcReduction="10000"/>
          </a:bodyPr>
          <a:lstStyle/>
          <a:p>
            <a:pPr indent="0" lvl="0" marL="0" rtl="0" algn="l">
              <a:lnSpc>
                <a:spcPct val="110000"/>
              </a:lnSpc>
              <a:spcBef>
                <a:spcPts val="933"/>
              </a:spcBef>
              <a:spcAft>
                <a:spcPts val="0"/>
              </a:spcAft>
              <a:buSzPts val="1656"/>
              <a:buNone/>
            </a:pPr>
            <a:r>
              <a:rPr lang="en-US" sz="1800"/>
              <a:t>Some “new” Town Meeting Members, who will be sworn in as the first act of the Moderator at the commencement of the meeting.</a:t>
            </a:r>
            <a:endParaRPr/>
          </a:p>
          <a:p>
            <a:pPr indent="0" lvl="0" marL="0" rtl="0" algn="l">
              <a:lnSpc>
                <a:spcPct val="110000"/>
              </a:lnSpc>
              <a:spcBef>
                <a:spcPts val="933"/>
              </a:spcBef>
              <a:spcAft>
                <a:spcPts val="0"/>
              </a:spcAft>
              <a:buSzPts val="1656"/>
              <a:buNone/>
            </a:pPr>
            <a:r>
              <a:rPr lang="en-US" sz="1800"/>
              <a:t>The Annual Town Meeting will be held in-person at the South Hadley High School, 153 Newton Street, beginning at 6 PM. There is a mask advisory in place.</a:t>
            </a:r>
            <a:endParaRPr/>
          </a:p>
          <a:p>
            <a:pPr indent="0" lvl="0" marL="0" rtl="0" algn="l">
              <a:lnSpc>
                <a:spcPct val="110000"/>
              </a:lnSpc>
              <a:spcBef>
                <a:spcPts val="933"/>
              </a:spcBef>
              <a:spcAft>
                <a:spcPts val="0"/>
              </a:spcAft>
              <a:buSzPts val="1656"/>
              <a:buNone/>
            </a:pPr>
            <a:r>
              <a:rPr lang="en-US" sz="1800"/>
              <a:t>The Town Meeting Members will be asked by a motion from the Moderator to allow under section 8 Chapter 92 of the Acts of 2020 (State of Emergency Order from Governor Baker) to utilize handheld tabulators for voting at this Town Meeting. </a:t>
            </a:r>
            <a:endParaRPr/>
          </a:p>
          <a:p>
            <a:pPr indent="0" lvl="0" marL="0" rtl="0" algn="l">
              <a:lnSpc>
                <a:spcPct val="110000"/>
              </a:lnSpc>
              <a:spcBef>
                <a:spcPts val="933"/>
              </a:spcBef>
              <a:spcAft>
                <a:spcPts val="0"/>
              </a:spcAft>
              <a:buSzPts val="1656"/>
              <a:buNone/>
            </a:pPr>
            <a:r>
              <a:rPr lang="en-US" sz="1800"/>
              <a:t>When you arrive at the event you will receive a set of the green and red paddles which were used in the previous drive-in town meeting. Vote no (red) or green (yes) and the paddles will be used for the initial vote and for all votes, if the motion fails to use the tabulators.</a:t>
            </a:r>
            <a:endParaRPr/>
          </a:p>
          <a:p>
            <a:pPr indent="0" lvl="0" marL="0" rtl="0" algn="l">
              <a:lnSpc>
                <a:spcPct val="110000"/>
              </a:lnSpc>
              <a:spcBef>
                <a:spcPts val="933"/>
              </a:spcBef>
              <a:spcAft>
                <a:spcPts val="0"/>
              </a:spcAft>
              <a:buSzPts val="1656"/>
              <a:buNone/>
            </a:pPr>
            <a:r>
              <a:rPr lang="en-US" sz="1800"/>
              <a:t>You will be asked to return the paddles and the tabulators as you leave the meeting.  Each tabulator will be individually assigned to a member.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6"/>
          <p:cNvSpPr txBox="1"/>
          <p:nvPr>
            <p:ph type="title"/>
          </p:nvPr>
        </p:nvSpPr>
        <p:spPr>
          <a:xfrm>
            <a:off x="581192" y="702156"/>
            <a:ext cx="11029616" cy="118872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3F3F3F"/>
              </a:buClr>
              <a:buSzPts val="2800"/>
              <a:buFont typeface="Franklin Gothic"/>
              <a:buNone/>
            </a:pPr>
            <a:r>
              <a:rPr lang="en-US"/>
              <a:t>WARRANT ARTICLES 1-6: CONSENT AGENDA </a:t>
            </a:r>
            <a:endParaRPr/>
          </a:p>
        </p:txBody>
      </p:sp>
      <p:sp>
        <p:nvSpPr>
          <p:cNvPr id="125" name="Google Shape;125;p6"/>
          <p:cNvSpPr txBox="1"/>
          <p:nvPr>
            <p:ph idx="1" type="body"/>
          </p:nvPr>
        </p:nvSpPr>
        <p:spPr>
          <a:xfrm>
            <a:off x="581192" y="2340864"/>
            <a:ext cx="11029615" cy="3634486"/>
          </a:xfrm>
          <a:prstGeom prst="rect">
            <a:avLst/>
          </a:prstGeom>
          <a:noFill/>
          <a:ln>
            <a:noFill/>
          </a:ln>
        </p:spPr>
        <p:txBody>
          <a:bodyPr anchorCtr="0" anchor="ctr" bIns="45700" lIns="91425" spcFirstLastPara="1" rIns="91425" wrap="square" tIns="45700">
            <a:normAutofit/>
          </a:bodyPr>
          <a:lstStyle/>
          <a:p>
            <a:pPr indent="-306000" lvl="0" marL="306000" rtl="0" algn="l">
              <a:lnSpc>
                <a:spcPct val="110000"/>
              </a:lnSpc>
              <a:spcBef>
                <a:spcPts val="0"/>
              </a:spcBef>
              <a:spcAft>
                <a:spcPts val="0"/>
              </a:spcAft>
              <a:buSzPts val="1656"/>
              <a:buChar char="◼"/>
            </a:pPr>
            <a:r>
              <a:rPr lang="en-US" sz="1800"/>
              <a:t>Warrant articles one through six will be presented as a Consent Calendar on a motion from the Selectboard Chair and a second by the Vice Chair of the Selectboard.</a:t>
            </a:r>
            <a:endParaRPr/>
          </a:p>
          <a:p>
            <a:pPr indent="-306000" lvl="0" marL="306000" rtl="0" algn="l">
              <a:lnSpc>
                <a:spcPct val="110000"/>
              </a:lnSpc>
              <a:spcBef>
                <a:spcPts val="960"/>
              </a:spcBef>
              <a:spcAft>
                <a:spcPts val="0"/>
              </a:spcAft>
              <a:buSzPts val="1656"/>
              <a:buChar char="◼"/>
            </a:pPr>
            <a:r>
              <a:rPr lang="en-US" sz="1800"/>
              <a:t>These six articles are a required of each town to be accepted every year as a matter of state law.</a:t>
            </a:r>
            <a:endParaRPr/>
          </a:p>
          <a:p>
            <a:pPr indent="-306000" lvl="0" marL="306000" rtl="0" algn="l">
              <a:lnSpc>
                <a:spcPct val="110000"/>
              </a:lnSpc>
              <a:spcBef>
                <a:spcPts val="960"/>
              </a:spcBef>
              <a:spcAft>
                <a:spcPts val="0"/>
              </a:spcAft>
              <a:buSzPts val="1656"/>
              <a:buChar char="◼"/>
            </a:pPr>
            <a:r>
              <a:rPr lang="en-US" sz="1800"/>
              <a:t>The acceptance allows the Town to borrow money is emergency situations with the approval of the Selectboard and the Treasurer with other limitations prescribed by MGL Chapter 44 subsection 17.  </a:t>
            </a:r>
            <a:endParaRPr/>
          </a:p>
          <a:p>
            <a:pPr indent="-306000" lvl="0" marL="306000" rtl="0" algn="l">
              <a:lnSpc>
                <a:spcPct val="110000"/>
              </a:lnSpc>
              <a:spcBef>
                <a:spcPts val="960"/>
              </a:spcBef>
              <a:spcAft>
                <a:spcPts val="0"/>
              </a:spcAft>
              <a:buSzPts val="1656"/>
              <a:buChar char="◼"/>
            </a:pPr>
            <a:r>
              <a:rPr lang="en-US" sz="1800"/>
              <a:t>The other five, allow the municipality to set up bank accounts, allow the Selectboard to hire counsel to defend the Town against any lawsuits, to accept grants, including Chapter 90 and to set the compensation as budgeted for elected officials.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8"/>
          <p:cNvSpPr txBox="1"/>
          <p:nvPr>
            <p:ph type="title"/>
          </p:nvPr>
        </p:nvSpPr>
        <p:spPr>
          <a:xfrm>
            <a:off x="581192" y="702156"/>
            <a:ext cx="11029616" cy="118872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3F3F3F"/>
              </a:buClr>
              <a:buSzPts val="2800"/>
              <a:buFont typeface="Franklin Gothic"/>
              <a:buNone/>
            </a:pPr>
            <a:r>
              <a:rPr lang="en-US"/>
              <a:t>WARRANT ARTICLE 7-8: REVOLVING ACCOUNTS</a:t>
            </a:r>
            <a:endParaRPr/>
          </a:p>
        </p:txBody>
      </p:sp>
      <p:sp>
        <p:nvSpPr>
          <p:cNvPr id="131" name="Google Shape;131;p8"/>
          <p:cNvSpPr txBox="1"/>
          <p:nvPr>
            <p:ph idx="1" type="body"/>
          </p:nvPr>
        </p:nvSpPr>
        <p:spPr>
          <a:xfrm>
            <a:off x="581192" y="2340864"/>
            <a:ext cx="11029615" cy="3634486"/>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None/>
            </a:pPr>
            <a:r>
              <a:rPr lang="en-US" sz="1800"/>
              <a:t>Article 7: </a:t>
            </a:r>
            <a:r>
              <a:rPr lang="en-US" sz="1800"/>
              <a:t>This is an annual required acceptance of this 53E1/2 revolving account for the purpose of accepting donations or other non-taxable revenues for the purpose of improving Buttery Brook Park. It sets a spending limit of $20,000.</a:t>
            </a:r>
            <a:r>
              <a:rPr lang="en-US"/>
              <a:t> </a:t>
            </a:r>
            <a:r>
              <a:rPr lang="en-US" sz="1800"/>
              <a:t>The present balance is $6,366 dollars as of April 26, 2022</a:t>
            </a:r>
            <a:endParaRPr/>
          </a:p>
          <a:p>
            <a:pPr indent="0" lvl="0" marL="0" rtl="0" algn="l">
              <a:lnSpc>
                <a:spcPct val="110000"/>
              </a:lnSpc>
              <a:spcBef>
                <a:spcPts val="960"/>
              </a:spcBef>
              <a:spcAft>
                <a:spcPts val="0"/>
              </a:spcAft>
              <a:buNone/>
            </a:pPr>
            <a:r>
              <a:t/>
            </a:r>
            <a:endParaRPr sz="1800"/>
          </a:p>
          <a:p>
            <a:pPr indent="0" lvl="0" marL="0" rtl="0" algn="l">
              <a:lnSpc>
                <a:spcPct val="110000"/>
              </a:lnSpc>
              <a:spcBef>
                <a:spcPts val="960"/>
              </a:spcBef>
              <a:spcAft>
                <a:spcPts val="0"/>
              </a:spcAft>
              <a:buNone/>
            </a:pPr>
            <a:r>
              <a:rPr lang="en-US" sz="1800"/>
              <a:t>Article 8: This is a new revolving account that is </a:t>
            </a:r>
            <a:r>
              <a:rPr lang="en-US" sz="1800"/>
              <a:t>being requested to cover expenditures for the new Woodlawn Cafe at the Senior Center. There will be a spending limit of $30,000 set.</a:t>
            </a:r>
            <a:endParaRPr sz="1800"/>
          </a:p>
          <a:p>
            <a:pPr indent="0" lvl="0" marL="0" rtl="0" algn="l">
              <a:lnSpc>
                <a:spcPct val="110000"/>
              </a:lnSpc>
              <a:spcBef>
                <a:spcPts val="940"/>
              </a:spcBef>
              <a:spcAft>
                <a:spcPts val="0"/>
              </a:spcAft>
              <a:buSzPts val="1564"/>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5"/>
          <p:cNvSpPr txBox="1"/>
          <p:nvPr>
            <p:ph type="title"/>
          </p:nvPr>
        </p:nvSpPr>
        <p:spPr>
          <a:xfrm>
            <a:off x="767850" y="933450"/>
            <a:ext cx="3027000" cy="9000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rgbClr val="FFFFFF"/>
              </a:buClr>
              <a:buSzPct val="85714"/>
              <a:buFont typeface="Franklin Gothic"/>
              <a:buNone/>
            </a:pPr>
            <a:r>
              <a:rPr lang="en-US"/>
              <a:t>Article 9: Budget</a:t>
            </a:r>
            <a:br>
              <a:rPr lang="en-US"/>
            </a:br>
            <a:r>
              <a:rPr lang="en-US" sz="1500" u="sng">
                <a:solidFill>
                  <a:schemeClr val="hlink"/>
                </a:solidFill>
                <a:latin typeface="Arial"/>
                <a:ea typeface="Arial"/>
                <a:cs typeface="Arial"/>
                <a:sym typeface="Arial"/>
                <a:hlinkClick r:id="rId3"/>
              </a:rPr>
              <a:t>https://southhadley.org/679/Budget-Town-Meeting-Documents</a:t>
            </a:r>
            <a:endParaRPr sz="2800"/>
          </a:p>
        </p:txBody>
      </p:sp>
      <p:sp>
        <p:nvSpPr>
          <p:cNvPr id="137" name="Google Shape;137;p15"/>
          <p:cNvSpPr txBox="1"/>
          <p:nvPr>
            <p:ph idx="2" type="body"/>
          </p:nvPr>
        </p:nvSpPr>
        <p:spPr>
          <a:xfrm>
            <a:off x="685075" y="2075250"/>
            <a:ext cx="3305100" cy="41571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10000"/>
              </a:lnSpc>
              <a:spcBef>
                <a:spcPts val="896"/>
              </a:spcBef>
              <a:spcAft>
                <a:spcPts val="0"/>
              </a:spcAft>
              <a:buSzPts val="1472"/>
              <a:buNone/>
            </a:pPr>
            <a:r>
              <a:rPr lang="en-US"/>
              <a:t>$51,870,515 </a:t>
            </a:r>
            <a:r>
              <a:rPr lang="en-US"/>
              <a:t> is the amount to be approved at Town Meeting  to provide services to the community.</a:t>
            </a:r>
            <a:endParaRPr/>
          </a:p>
          <a:p>
            <a:pPr indent="0" lvl="0" marL="0" rtl="0" algn="l">
              <a:lnSpc>
                <a:spcPct val="110000"/>
              </a:lnSpc>
              <a:spcBef>
                <a:spcPts val="896"/>
              </a:spcBef>
              <a:spcAft>
                <a:spcPts val="0"/>
              </a:spcAft>
              <a:buSzPts val="1472"/>
              <a:buNone/>
            </a:pPr>
            <a:r>
              <a:rPr lang="en-US"/>
              <a:t>$5,171,341 is from Enterprise Funds (paid by ratepayers).</a:t>
            </a:r>
            <a:endParaRPr/>
          </a:p>
          <a:p>
            <a:pPr indent="0" lvl="0" marL="0" rtl="0" algn="l">
              <a:lnSpc>
                <a:spcPct val="110000"/>
              </a:lnSpc>
              <a:spcBef>
                <a:spcPts val="896"/>
              </a:spcBef>
              <a:spcAft>
                <a:spcPts val="0"/>
              </a:spcAft>
              <a:buSzPts val="1472"/>
              <a:buNone/>
            </a:pPr>
            <a:r>
              <a:rPr lang="en-US"/>
              <a:t>The budget with departmental expenditures, meeting links and other important information can be found on the website “Budget and Financial </a:t>
            </a:r>
            <a:r>
              <a:rPr lang="en-US"/>
              <a:t>Information</a:t>
            </a:r>
            <a:r>
              <a:rPr lang="en-US"/>
              <a:t> “ page.</a:t>
            </a:r>
            <a:endParaRPr/>
          </a:p>
          <a:p>
            <a:pPr indent="0" lvl="0" marL="0" rtl="0" algn="l">
              <a:lnSpc>
                <a:spcPct val="110000"/>
              </a:lnSpc>
              <a:spcBef>
                <a:spcPts val="896"/>
              </a:spcBef>
              <a:spcAft>
                <a:spcPts val="0"/>
              </a:spcAft>
              <a:buSzPts val="1472"/>
              <a:buNone/>
            </a:pPr>
            <a:r>
              <a:rPr lang="en-US"/>
              <a:t>The final budget book will also have departmental </a:t>
            </a:r>
            <a:r>
              <a:rPr lang="en-US"/>
              <a:t>details</a:t>
            </a:r>
            <a:r>
              <a:rPr lang="en-US"/>
              <a:t> such as accomplishments and goals.</a:t>
            </a:r>
            <a:endParaRPr/>
          </a:p>
        </p:txBody>
      </p:sp>
      <p:pic>
        <p:nvPicPr>
          <p:cNvPr id="138" name="Google Shape;138;p15"/>
          <p:cNvPicPr preferRelativeResize="0"/>
          <p:nvPr/>
        </p:nvPicPr>
        <p:blipFill>
          <a:blip r:embed="rId4">
            <a:alphaModFix/>
          </a:blip>
          <a:stretch>
            <a:fillRect/>
          </a:stretch>
        </p:blipFill>
        <p:spPr>
          <a:xfrm>
            <a:off x="4362575" y="822425"/>
            <a:ext cx="3466850" cy="5409726"/>
          </a:xfrm>
          <a:prstGeom prst="rect">
            <a:avLst/>
          </a:prstGeom>
          <a:noFill/>
          <a:ln>
            <a:noFill/>
          </a:ln>
        </p:spPr>
      </p:pic>
      <p:pic>
        <p:nvPicPr>
          <p:cNvPr id="139" name="Google Shape;139;p15"/>
          <p:cNvPicPr preferRelativeResize="0"/>
          <p:nvPr/>
        </p:nvPicPr>
        <p:blipFill>
          <a:blip r:embed="rId5">
            <a:alphaModFix/>
          </a:blip>
          <a:stretch>
            <a:fillRect/>
          </a:stretch>
        </p:blipFill>
        <p:spPr>
          <a:xfrm>
            <a:off x="7981825" y="843800"/>
            <a:ext cx="4057775" cy="517039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9"/>
          <p:cNvSpPr txBox="1"/>
          <p:nvPr>
            <p:ph type="title"/>
          </p:nvPr>
        </p:nvSpPr>
        <p:spPr>
          <a:xfrm>
            <a:off x="581192" y="702156"/>
            <a:ext cx="11029616" cy="118872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3F3F3F"/>
              </a:buClr>
              <a:buSzPts val="2800"/>
              <a:buFont typeface="Franklin Gothic"/>
              <a:buNone/>
            </a:pPr>
            <a:r>
              <a:rPr lang="en-US"/>
              <a:t>WARRANT ARTICLE 9: FISCAL YEAR 2023 OPERATING BUDGET</a:t>
            </a:r>
            <a:endParaRPr/>
          </a:p>
        </p:txBody>
      </p:sp>
      <p:sp>
        <p:nvSpPr>
          <p:cNvPr id="145" name="Google Shape;145;p9"/>
          <p:cNvSpPr txBox="1"/>
          <p:nvPr/>
        </p:nvSpPr>
        <p:spPr>
          <a:xfrm>
            <a:off x="780325" y="2166025"/>
            <a:ext cx="10539000" cy="4068900"/>
          </a:xfrm>
          <a:prstGeom prst="rect">
            <a:avLst/>
          </a:prstGeom>
          <a:noFill/>
          <a:ln>
            <a:noFill/>
          </a:ln>
        </p:spPr>
        <p:txBody>
          <a:bodyPr anchorCtr="0" anchor="t" bIns="45700" lIns="91425" spcFirstLastPara="1" rIns="91425" wrap="square" tIns="45700">
            <a:spAutoFit/>
          </a:bodyPr>
          <a:lstStyle/>
          <a:p>
            <a:pPr indent="-349250" lvl="0" marL="457200" rtl="0" algn="l">
              <a:lnSpc>
                <a:spcPct val="115000"/>
              </a:lnSpc>
              <a:spcBef>
                <a:spcPts val="0"/>
              </a:spcBef>
              <a:spcAft>
                <a:spcPts val="0"/>
              </a:spcAft>
              <a:buClr>
                <a:schemeClr val="dk1"/>
              </a:buClr>
              <a:buSzPts val="1900"/>
              <a:buFont typeface="Arial"/>
              <a:buChar char="●"/>
            </a:pPr>
            <a:r>
              <a:rPr lang="en-US" sz="1900">
                <a:solidFill>
                  <a:schemeClr val="dk1"/>
                </a:solidFill>
              </a:rPr>
              <a:t>preventive maintenance for Town buildings and public works</a:t>
            </a:r>
            <a:endParaRPr sz="1900">
              <a:solidFill>
                <a:schemeClr val="dk1"/>
              </a:solidFill>
            </a:endParaRPr>
          </a:p>
          <a:p>
            <a:pPr indent="-349250" lvl="0" marL="457200" rtl="0" algn="l">
              <a:lnSpc>
                <a:spcPct val="115000"/>
              </a:lnSpc>
              <a:spcBef>
                <a:spcPts val="0"/>
              </a:spcBef>
              <a:spcAft>
                <a:spcPts val="0"/>
              </a:spcAft>
              <a:buClr>
                <a:schemeClr val="dk1"/>
              </a:buClr>
              <a:buSzPts val="1900"/>
              <a:buFont typeface="Arial"/>
              <a:buChar char="●"/>
            </a:pPr>
            <a:r>
              <a:rPr lang="en-US" sz="1900">
                <a:solidFill>
                  <a:schemeClr val="dk1"/>
                </a:solidFill>
              </a:rPr>
              <a:t>mental health resources - grant for mental health clinicians</a:t>
            </a:r>
            <a:endParaRPr sz="1900">
              <a:solidFill>
                <a:schemeClr val="dk1"/>
              </a:solidFill>
            </a:endParaRPr>
          </a:p>
          <a:p>
            <a:pPr indent="-349250" lvl="0" marL="457200" rtl="0" algn="l">
              <a:lnSpc>
                <a:spcPct val="115000"/>
              </a:lnSpc>
              <a:spcBef>
                <a:spcPts val="0"/>
              </a:spcBef>
              <a:spcAft>
                <a:spcPts val="0"/>
              </a:spcAft>
              <a:buClr>
                <a:schemeClr val="dk1"/>
              </a:buClr>
              <a:buSzPts val="1900"/>
              <a:buFont typeface="Arial"/>
              <a:buChar char="●"/>
            </a:pPr>
            <a:r>
              <a:rPr lang="en-US" sz="1900">
                <a:solidFill>
                  <a:schemeClr val="dk1"/>
                </a:solidFill>
              </a:rPr>
              <a:t>free transportation for seniors - started April 1 for residents 60+</a:t>
            </a:r>
            <a:endParaRPr sz="1900">
              <a:solidFill>
                <a:schemeClr val="dk1"/>
              </a:solidFill>
            </a:endParaRPr>
          </a:p>
          <a:p>
            <a:pPr indent="-349250" lvl="0" marL="457200" rtl="0" algn="l">
              <a:lnSpc>
                <a:spcPct val="115000"/>
              </a:lnSpc>
              <a:spcBef>
                <a:spcPts val="0"/>
              </a:spcBef>
              <a:spcAft>
                <a:spcPts val="0"/>
              </a:spcAft>
              <a:buClr>
                <a:schemeClr val="dk1"/>
              </a:buClr>
              <a:buSzPts val="1900"/>
              <a:buFont typeface="Arial"/>
              <a:buChar char="●"/>
            </a:pPr>
            <a:r>
              <a:rPr lang="en-US" sz="1900">
                <a:solidFill>
                  <a:schemeClr val="dk1"/>
                </a:solidFill>
              </a:rPr>
              <a:t>sustainability - LED lights, hybrid vehicles</a:t>
            </a:r>
            <a:endParaRPr sz="1900">
              <a:solidFill>
                <a:schemeClr val="dk1"/>
              </a:solidFill>
            </a:endParaRPr>
          </a:p>
          <a:p>
            <a:pPr indent="-349250" lvl="0" marL="457200" rtl="0" algn="l">
              <a:lnSpc>
                <a:spcPct val="115000"/>
              </a:lnSpc>
              <a:spcBef>
                <a:spcPts val="0"/>
              </a:spcBef>
              <a:spcAft>
                <a:spcPts val="0"/>
              </a:spcAft>
              <a:buClr>
                <a:schemeClr val="dk1"/>
              </a:buClr>
              <a:buSzPts val="1900"/>
              <a:buFont typeface="Arial"/>
              <a:buChar char="●"/>
            </a:pPr>
            <a:r>
              <a:rPr lang="en-US" sz="1900">
                <a:solidFill>
                  <a:schemeClr val="dk1"/>
                </a:solidFill>
              </a:rPr>
              <a:t>conservation efforts - funding for projects in budget and capital</a:t>
            </a:r>
            <a:endParaRPr sz="1900">
              <a:solidFill>
                <a:schemeClr val="dk1"/>
              </a:solidFill>
            </a:endParaRPr>
          </a:p>
          <a:p>
            <a:pPr indent="-349250" lvl="0" marL="457200" rtl="0" algn="l">
              <a:lnSpc>
                <a:spcPct val="115000"/>
              </a:lnSpc>
              <a:spcBef>
                <a:spcPts val="0"/>
              </a:spcBef>
              <a:spcAft>
                <a:spcPts val="0"/>
              </a:spcAft>
              <a:buClr>
                <a:schemeClr val="dk1"/>
              </a:buClr>
              <a:buSzPts val="1900"/>
              <a:buFont typeface="Arial"/>
              <a:buChar char="●"/>
            </a:pPr>
            <a:r>
              <a:rPr lang="en-US" sz="1900">
                <a:solidFill>
                  <a:schemeClr val="dk1"/>
                </a:solidFill>
              </a:rPr>
              <a:t>accessibility - funding for ADA </a:t>
            </a:r>
            <a:r>
              <a:rPr lang="en-US" sz="1900">
                <a:solidFill>
                  <a:schemeClr val="dk1"/>
                </a:solidFill>
              </a:rPr>
              <a:t>improvements</a:t>
            </a:r>
            <a:endParaRPr sz="1900">
              <a:solidFill>
                <a:schemeClr val="dk1"/>
              </a:solidFill>
            </a:endParaRPr>
          </a:p>
          <a:p>
            <a:pPr indent="-349250" lvl="0" marL="457200" rtl="0" algn="l">
              <a:lnSpc>
                <a:spcPct val="115000"/>
              </a:lnSpc>
              <a:spcBef>
                <a:spcPts val="0"/>
              </a:spcBef>
              <a:spcAft>
                <a:spcPts val="0"/>
              </a:spcAft>
              <a:buClr>
                <a:schemeClr val="dk1"/>
              </a:buClr>
              <a:buSzPts val="1900"/>
              <a:buFont typeface="Arial"/>
              <a:buChar char="●"/>
            </a:pPr>
            <a:r>
              <a:rPr lang="en-US" sz="1900">
                <a:solidFill>
                  <a:schemeClr val="dk1"/>
                </a:solidFill>
              </a:rPr>
              <a:t>public health - grant for initiatives</a:t>
            </a:r>
            <a:endParaRPr sz="1900">
              <a:solidFill>
                <a:schemeClr val="dk1"/>
              </a:solidFill>
            </a:endParaRPr>
          </a:p>
          <a:p>
            <a:pPr indent="-349250" lvl="0" marL="457200" rtl="0" algn="l">
              <a:lnSpc>
                <a:spcPct val="115000"/>
              </a:lnSpc>
              <a:spcBef>
                <a:spcPts val="0"/>
              </a:spcBef>
              <a:spcAft>
                <a:spcPts val="0"/>
              </a:spcAft>
              <a:buClr>
                <a:schemeClr val="dk1"/>
              </a:buClr>
              <a:buSzPts val="1900"/>
              <a:buFont typeface="Arial"/>
              <a:buChar char="●"/>
            </a:pPr>
            <a:r>
              <a:rPr lang="en-US" sz="1900">
                <a:solidFill>
                  <a:schemeClr val="dk1"/>
                </a:solidFill>
              </a:rPr>
              <a:t>training and staff development - public safety and human resources</a:t>
            </a:r>
            <a:endParaRPr sz="1900">
              <a:solidFill>
                <a:schemeClr val="dk1"/>
              </a:solidFill>
            </a:endParaRPr>
          </a:p>
          <a:p>
            <a:pPr indent="-349250" lvl="0" marL="457200" rtl="0" algn="l">
              <a:lnSpc>
                <a:spcPct val="115000"/>
              </a:lnSpc>
              <a:spcBef>
                <a:spcPts val="0"/>
              </a:spcBef>
              <a:spcAft>
                <a:spcPts val="0"/>
              </a:spcAft>
              <a:buClr>
                <a:schemeClr val="dk1"/>
              </a:buClr>
              <a:buSzPts val="1900"/>
              <a:buFont typeface="Arial"/>
              <a:buChar char="●"/>
            </a:pPr>
            <a:r>
              <a:rPr lang="en-US" sz="1900">
                <a:solidFill>
                  <a:schemeClr val="dk1"/>
                </a:solidFill>
              </a:rPr>
              <a:t>stabilization funds - capital and Mosier School</a:t>
            </a:r>
            <a:endParaRPr sz="1900">
              <a:solidFill>
                <a:schemeClr val="dk1"/>
              </a:solidFill>
            </a:endParaRPr>
          </a:p>
          <a:p>
            <a:pPr indent="-349250" lvl="0" marL="457200" rtl="0" algn="l">
              <a:lnSpc>
                <a:spcPct val="115000"/>
              </a:lnSpc>
              <a:spcBef>
                <a:spcPts val="0"/>
              </a:spcBef>
              <a:spcAft>
                <a:spcPts val="0"/>
              </a:spcAft>
              <a:buClr>
                <a:schemeClr val="dk1"/>
              </a:buClr>
              <a:buSzPts val="1900"/>
              <a:buFont typeface="Arial"/>
              <a:buChar char="●"/>
            </a:pPr>
            <a:r>
              <a:rPr lang="en-US" sz="1900">
                <a:solidFill>
                  <a:schemeClr val="dk1"/>
                </a:solidFill>
              </a:rPr>
              <a:t>data management - upgrades in software and communication systems</a:t>
            </a:r>
            <a:endParaRPr sz="1900">
              <a:solidFill>
                <a:schemeClr val="dk1"/>
              </a:solidFill>
            </a:endParaRPr>
          </a:p>
          <a:p>
            <a:pPr indent="-349250" lvl="0" marL="457200" rtl="0" algn="l">
              <a:lnSpc>
                <a:spcPct val="115000"/>
              </a:lnSpc>
              <a:spcBef>
                <a:spcPts val="0"/>
              </a:spcBef>
              <a:spcAft>
                <a:spcPts val="0"/>
              </a:spcAft>
              <a:buClr>
                <a:schemeClr val="dk1"/>
              </a:buClr>
              <a:buSzPts val="1900"/>
              <a:buFont typeface="Lato"/>
              <a:buChar char="●"/>
            </a:pPr>
            <a:r>
              <a:rPr lang="en-US" sz="1900">
                <a:solidFill>
                  <a:schemeClr val="dk1"/>
                </a:solidFill>
              </a:rPr>
              <a:t>town clerk - state election and restoring assistant town clerk position </a:t>
            </a:r>
            <a:endParaRPr sz="1900">
              <a:solidFill>
                <a:schemeClr val="dk1"/>
              </a:solidFill>
            </a:endParaRPr>
          </a:p>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7"/>
          <p:cNvSpPr txBox="1"/>
          <p:nvPr>
            <p:ph type="title"/>
          </p:nvPr>
        </p:nvSpPr>
        <p:spPr>
          <a:xfrm>
            <a:off x="581192" y="702156"/>
            <a:ext cx="11029616" cy="118872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3F3F3F"/>
              </a:buClr>
              <a:buSzPts val="2800"/>
              <a:buFont typeface="Franklin Gothic"/>
              <a:buNone/>
            </a:pPr>
            <a:r>
              <a:rPr lang="en-US"/>
              <a:t>WARRANT ARTICLE 9: </a:t>
            </a:r>
            <a:r>
              <a:rPr lang="en-US"/>
              <a:t>FISCAL YEAR 2023 </a:t>
            </a:r>
            <a:r>
              <a:rPr lang="en-US"/>
              <a:t>OPERATING BUDGET</a:t>
            </a:r>
            <a:endParaRPr/>
          </a:p>
        </p:txBody>
      </p:sp>
      <p:sp>
        <p:nvSpPr>
          <p:cNvPr id="151" name="Google Shape;151;p7"/>
          <p:cNvSpPr txBox="1"/>
          <p:nvPr>
            <p:ph idx="1" type="body"/>
          </p:nvPr>
        </p:nvSpPr>
        <p:spPr>
          <a:xfrm>
            <a:off x="581200" y="2025325"/>
            <a:ext cx="11029500" cy="4214100"/>
          </a:xfrm>
          <a:prstGeom prst="rect">
            <a:avLst/>
          </a:prstGeom>
          <a:noFill/>
          <a:ln>
            <a:noFill/>
          </a:ln>
        </p:spPr>
        <p:txBody>
          <a:bodyPr anchorCtr="0" anchor="ctr" bIns="45700" lIns="91425" spcFirstLastPara="1" rIns="91425" wrap="square" tIns="45700">
            <a:normAutofit lnSpcReduction="10000"/>
          </a:bodyPr>
          <a:lstStyle/>
          <a:p>
            <a:pPr indent="0" lvl="0" marL="0" rtl="0" algn="l">
              <a:lnSpc>
                <a:spcPct val="115000"/>
              </a:lnSpc>
              <a:spcBef>
                <a:spcPts val="0"/>
              </a:spcBef>
              <a:spcAft>
                <a:spcPts val="0"/>
              </a:spcAft>
              <a:buNone/>
            </a:pPr>
            <a:r>
              <a:rPr lang="en-US" sz="1900">
                <a:solidFill>
                  <a:schemeClr val="dk1"/>
                </a:solidFill>
                <a:latin typeface="Franklin Gothic"/>
                <a:ea typeface="Franklin Gothic"/>
                <a:cs typeface="Franklin Gothic"/>
                <a:sym typeface="Franklin Gothic"/>
              </a:rPr>
              <a:t>Proposed Operating Budget - Increase of 2.4m from FY22 to FY23</a:t>
            </a:r>
            <a:endParaRPr sz="1900">
              <a:solidFill>
                <a:schemeClr val="dk1"/>
              </a:solidFill>
              <a:latin typeface="Franklin Gothic"/>
              <a:ea typeface="Franklin Gothic"/>
              <a:cs typeface="Franklin Gothic"/>
              <a:sym typeface="Franklin Gothic"/>
            </a:endParaRPr>
          </a:p>
          <a:p>
            <a:pPr indent="-342900" lvl="0" marL="400050" rtl="0" algn="l">
              <a:lnSpc>
                <a:spcPct val="115000"/>
              </a:lnSpc>
              <a:spcBef>
                <a:spcPts val="0"/>
              </a:spcBef>
              <a:spcAft>
                <a:spcPts val="0"/>
              </a:spcAft>
              <a:buNone/>
            </a:pPr>
            <a:r>
              <a:rPr lang="en-US" sz="1900">
                <a:solidFill>
                  <a:schemeClr val="dk1"/>
                </a:solidFill>
                <a:latin typeface="Franklin Gothic"/>
                <a:ea typeface="Franklin Gothic"/>
                <a:cs typeface="Franklin Gothic"/>
                <a:sym typeface="Franklin Gothic"/>
              </a:rPr>
              <a:t>Revenue: State Aid increase by over $1m; Tax Levy </a:t>
            </a:r>
            <a:r>
              <a:rPr lang="en-US" sz="1900">
                <a:solidFill>
                  <a:schemeClr val="dk1"/>
                </a:solidFill>
                <a:latin typeface="Franklin Gothic"/>
                <a:ea typeface="Franklin Gothic"/>
                <a:cs typeface="Franklin Gothic"/>
                <a:sym typeface="Franklin Gothic"/>
              </a:rPr>
              <a:t>increase</a:t>
            </a:r>
            <a:r>
              <a:rPr lang="en-US" sz="1900">
                <a:solidFill>
                  <a:schemeClr val="dk1"/>
                </a:solidFill>
                <a:latin typeface="Franklin Gothic"/>
                <a:ea typeface="Franklin Gothic"/>
                <a:cs typeface="Franklin Gothic"/>
                <a:sym typeface="Franklin Gothic"/>
              </a:rPr>
              <a:t> by $1m; 125k </a:t>
            </a:r>
            <a:r>
              <a:rPr lang="en-US" sz="1900">
                <a:solidFill>
                  <a:schemeClr val="dk1"/>
                </a:solidFill>
                <a:latin typeface="Franklin Gothic"/>
                <a:ea typeface="Franklin Gothic"/>
                <a:cs typeface="Franklin Gothic"/>
                <a:sym typeface="Franklin Gothic"/>
              </a:rPr>
              <a:t>increase</a:t>
            </a:r>
            <a:r>
              <a:rPr lang="en-US" sz="1900">
                <a:solidFill>
                  <a:schemeClr val="dk1"/>
                </a:solidFill>
                <a:latin typeface="Franklin Gothic"/>
                <a:ea typeface="Franklin Gothic"/>
                <a:cs typeface="Franklin Gothic"/>
                <a:sym typeface="Franklin Gothic"/>
              </a:rPr>
              <a:t> in local receipts; 185k increase in use of Enterprise funds</a:t>
            </a:r>
            <a:endParaRPr sz="1900">
              <a:solidFill>
                <a:schemeClr val="dk1"/>
              </a:solidFill>
              <a:latin typeface="Franklin Gothic"/>
              <a:ea typeface="Franklin Gothic"/>
              <a:cs typeface="Franklin Gothic"/>
              <a:sym typeface="Franklin Gothic"/>
            </a:endParaRPr>
          </a:p>
          <a:p>
            <a:pPr indent="0" lvl="0" marL="0" rtl="0" algn="l">
              <a:lnSpc>
                <a:spcPct val="115000"/>
              </a:lnSpc>
              <a:spcBef>
                <a:spcPts val="0"/>
              </a:spcBef>
              <a:spcAft>
                <a:spcPts val="0"/>
              </a:spcAft>
              <a:buNone/>
            </a:pPr>
            <a:r>
              <a:rPr lang="en-US" sz="1900">
                <a:solidFill>
                  <a:schemeClr val="dk1"/>
                </a:solidFill>
                <a:latin typeface="Franklin Gothic"/>
                <a:ea typeface="Franklin Gothic"/>
                <a:cs typeface="Franklin Gothic"/>
                <a:sym typeface="Franklin Gothic"/>
              </a:rPr>
              <a:t> Expenses:</a:t>
            </a:r>
            <a:endParaRPr sz="1900">
              <a:solidFill>
                <a:schemeClr val="dk1"/>
              </a:solidFill>
              <a:latin typeface="Franklin Gothic"/>
              <a:ea typeface="Franklin Gothic"/>
              <a:cs typeface="Franklin Gothic"/>
              <a:sym typeface="Franklin Gothic"/>
            </a:endParaRPr>
          </a:p>
          <a:p>
            <a:pPr indent="-349250" lvl="0" marL="457200" rtl="0" algn="l">
              <a:lnSpc>
                <a:spcPct val="115000"/>
              </a:lnSpc>
              <a:spcBef>
                <a:spcPts val="0"/>
              </a:spcBef>
              <a:spcAft>
                <a:spcPts val="0"/>
              </a:spcAft>
              <a:buClr>
                <a:schemeClr val="dk1"/>
              </a:buClr>
              <a:buSzPts val="1900"/>
              <a:buFont typeface="Franklin Gothic"/>
              <a:buChar char="●"/>
            </a:pPr>
            <a:r>
              <a:rPr lang="en-US" sz="1900">
                <a:solidFill>
                  <a:schemeClr val="dk1"/>
                </a:solidFill>
                <a:latin typeface="Franklin Gothic"/>
                <a:ea typeface="Franklin Gothic"/>
                <a:cs typeface="Franklin Gothic"/>
                <a:sym typeface="Franklin Gothic"/>
              </a:rPr>
              <a:t>Increase School Budget by $1.15m</a:t>
            </a:r>
            <a:endParaRPr sz="1900">
              <a:solidFill>
                <a:schemeClr val="dk1"/>
              </a:solidFill>
              <a:latin typeface="Franklin Gothic"/>
              <a:ea typeface="Franklin Gothic"/>
              <a:cs typeface="Franklin Gothic"/>
              <a:sym typeface="Franklin Gothic"/>
            </a:endParaRPr>
          </a:p>
          <a:p>
            <a:pPr indent="-349250" lvl="0" marL="457200" rtl="0" algn="l">
              <a:lnSpc>
                <a:spcPct val="115000"/>
              </a:lnSpc>
              <a:spcBef>
                <a:spcPts val="0"/>
              </a:spcBef>
              <a:spcAft>
                <a:spcPts val="0"/>
              </a:spcAft>
              <a:buClr>
                <a:schemeClr val="dk1"/>
              </a:buClr>
              <a:buSzPts val="1900"/>
              <a:buFont typeface="Franklin Gothic"/>
              <a:buChar char="●"/>
            </a:pPr>
            <a:r>
              <a:rPr lang="en-US" sz="1900">
                <a:solidFill>
                  <a:schemeClr val="dk1"/>
                </a:solidFill>
                <a:latin typeface="Franklin Gothic"/>
                <a:ea typeface="Franklin Gothic"/>
                <a:cs typeface="Franklin Gothic"/>
                <a:sym typeface="Franklin Gothic"/>
              </a:rPr>
              <a:t>Add $122,000 to Capital Stabilization Fund</a:t>
            </a:r>
            <a:endParaRPr sz="1900">
              <a:solidFill>
                <a:schemeClr val="dk1"/>
              </a:solidFill>
              <a:latin typeface="Franklin Gothic"/>
              <a:ea typeface="Franklin Gothic"/>
              <a:cs typeface="Franklin Gothic"/>
              <a:sym typeface="Franklin Gothic"/>
            </a:endParaRPr>
          </a:p>
          <a:p>
            <a:pPr indent="-349250" lvl="0" marL="457200" rtl="0" algn="l">
              <a:lnSpc>
                <a:spcPct val="115000"/>
              </a:lnSpc>
              <a:spcBef>
                <a:spcPts val="0"/>
              </a:spcBef>
              <a:spcAft>
                <a:spcPts val="0"/>
              </a:spcAft>
              <a:buClr>
                <a:schemeClr val="dk1"/>
              </a:buClr>
              <a:buSzPts val="1900"/>
              <a:buFont typeface="Franklin Gothic"/>
              <a:buChar char="●"/>
            </a:pPr>
            <a:r>
              <a:rPr lang="en-US" sz="1900">
                <a:solidFill>
                  <a:schemeClr val="dk1"/>
                </a:solidFill>
                <a:latin typeface="Franklin Gothic"/>
                <a:ea typeface="Franklin Gothic"/>
                <a:cs typeface="Franklin Gothic"/>
                <a:sym typeface="Franklin Gothic"/>
              </a:rPr>
              <a:t>Add $200,000 to the Mosier School Stabilization Fund</a:t>
            </a:r>
            <a:endParaRPr sz="1900">
              <a:solidFill>
                <a:schemeClr val="dk1"/>
              </a:solidFill>
              <a:latin typeface="Franklin Gothic"/>
              <a:ea typeface="Franklin Gothic"/>
              <a:cs typeface="Franklin Gothic"/>
              <a:sym typeface="Franklin Gothic"/>
            </a:endParaRPr>
          </a:p>
          <a:p>
            <a:pPr indent="-349250" lvl="0" marL="457200" rtl="0" algn="l">
              <a:lnSpc>
                <a:spcPct val="115000"/>
              </a:lnSpc>
              <a:spcBef>
                <a:spcPts val="0"/>
              </a:spcBef>
              <a:spcAft>
                <a:spcPts val="0"/>
              </a:spcAft>
              <a:buClr>
                <a:schemeClr val="dk1"/>
              </a:buClr>
              <a:buSzPts val="1900"/>
              <a:buFont typeface="Franklin Gothic"/>
              <a:buChar char="●"/>
            </a:pPr>
            <a:r>
              <a:rPr lang="en-US" sz="1900">
                <a:solidFill>
                  <a:schemeClr val="dk1"/>
                </a:solidFill>
                <a:latin typeface="Franklin Gothic"/>
                <a:ea typeface="Franklin Gothic"/>
                <a:cs typeface="Franklin Gothic"/>
                <a:sym typeface="Franklin Gothic"/>
              </a:rPr>
              <a:t>$500,000 increase in costs for retirement, health insurance</a:t>
            </a:r>
            <a:endParaRPr sz="1900">
              <a:solidFill>
                <a:schemeClr val="dk1"/>
              </a:solidFill>
              <a:latin typeface="Franklin Gothic"/>
              <a:ea typeface="Franklin Gothic"/>
              <a:cs typeface="Franklin Gothic"/>
              <a:sym typeface="Franklin Gothic"/>
            </a:endParaRPr>
          </a:p>
          <a:p>
            <a:pPr indent="-349250" lvl="0" marL="457200" rtl="0" algn="l">
              <a:lnSpc>
                <a:spcPct val="115000"/>
              </a:lnSpc>
              <a:spcBef>
                <a:spcPts val="0"/>
              </a:spcBef>
              <a:spcAft>
                <a:spcPts val="0"/>
              </a:spcAft>
              <a:buClr>
                <a:schemeClr val="dk1"/>
              </a:buClr>
              <a:buSzPts val="1900"/>
              <a:buFont typeface="Franklin Gothic"/>
              <a:buChar char="●"/>
            </a:pPr>
            <a:r>
              <a:rPr lang="en-US" sz="1900">
                <a:solidFill>
                  <a:schemeClr val="dk1"/>
                </a:solidFill>
                <a:latin typeface="Franklin Gothic"/>
                <a:ea typeface="Franklin Gothic"/>
                <a:cs typeface="Franklin Gothic"/>
                <a:sym typeface="Franklin Gothic"/>
              </a:rPr>
              <a:t>$200,000 increase to General Government (add Assistant Town Clerk, funds for Boards and Commissions, Conservation efforts)</a:t>
            </a:r>
            <a:endParaRPr sz="1900">
              <a:solidFill>
                <a:schemeClr val="dk1"/>
              </a:solidFill>
              <a:latin typeface="Franklin Gothic"/>
              <a:ea typeface="Franklin Gothic"/>
              <a:cs typeface="Franklin Gothic"/>
              <a:sym typeface="Franklin Gothic"/>
            </a:endParaRPr>
          </a:p>
          <a:p>
            <a:pPr indent="-349250" lvl="0" marL="457200" rtl="0" algn="l">
              <a:lnSpc>
                <a:spcPct val="115000"/>
              </a:lnSpc>
              <a:spcBef>
                <a:spcPts val="0"/>
              </a:spcBef>
              <a:spcAft>
                <a:spcPts val="0"/>
              </a:spcAft>
              <a:buClr>
                <a:schemeClr val="dk1"/>
              </a:buClr>
              <a:buSzPts val="1900"/>
              <a:buFont typeface="Franklin Gothic"/>
              <a:buChar char="●"/>
            </a:pPr>
            <a:r>
              <a:rPr lang="en-US" sz="1900">
                <a:solidFill>
                  <a:schemeClr val="dk1"/>
                </a:solidFill>
                <a:latin typeface="Franklin Gothic"/>
                <a:ea typeface="Franklin Gothic"/>
                <a:cs typeface="Franklin Gothic"/>
                <a:sym typeface="Franklin Gothic"/>
              </a:rPr>
              <a:t>$140,000 increase to public works to restore parks, highway</a:t>
            </a:r>
            <a:endParaRPr sz="1900">
              <a:solidFill>
                <a:schemeClr val="dk1"/>
              </a:solidFill>
              <a:latin typeface="Franklin Gothic"/>
              <a:ea typeface="Franklin Gothic"/>
              <a:cs typeface="Franklin Gothic"/>
              <a:sym typeface="Franklin Gothic"/>
            </a:endParaRPr>
          </a:p>
          <a:p>
            <a:pPr indent="-349250" lvl="0" marL="457200" rtl="0" algn="l">
              <a:lnSpc>
                <a:spcPct val="115000"/>
              </a:lnSpc>
              <a:spcBef>
                <a:spcPts val="0"/>
              </a:spcBef>
              <a:spcAft>
                <a:spcPts val="0"/>
              </a:spcAft>
              <a:buClr>
                <a:schemeClr val="dk1"/>
              </a:buClr>
              <a:buSzPts val="1900"/>
              <a:buFont typeface="Franklin Gothic"/>
              <a:buChar char="●"/>
            </a:pPr>
            <a:r>
              <a:rPr lang="en-US" sz="1900">
                <a:solidFill>
                  <a:schemeClr val="dk1"/>
                </a:solidFill>
                <a:latin typeface="Franklin Gothic"/>
                <a:ea typeface="Franklin Gothic"/>
                <a:cs typeface="Franklin Gothic"/>
                <a:sym typeface="Franklin Gothic"/>
              </a:rPr>
              <a:t>$90,000 increase in public safety, training</a:t>
            </a:r>
            <a:endParaRPr sz="1900">
              <a:solidFill>
                <a:schemeClr val="dk1"/>
              </a:solidFill>
              <a:latin typeface="Franklin Gothic"/>
              <a:ea typeface="Franklin Gothic"/>
              <a:cs typeface="Franklin Gothic"/>
              <a:sym typeface="Franklin Gothic"/>
            </a:endParaRPr>
          </a:p>
          <a:p>
            <a:pPr indent="-349250" lvl="0" marL="457200" rtl="0" algn="l">
              <a:lnSpc>
                <a:spcPct val="115000"/>
              </a:lnSpc>
              <a:spcBef>
                <a:spcPts val="0"/>
              </a:spcBef>
              <a:spcAft>
                <a:spcPts val="0"/>
              </a:spcAft>
              <a:buClr>
                <a:schemeClr val="dk1"/>
              </a:buClr>
              <a:buSzPts val="1900"/>
              <a:buFont typeface="Franklin Gothic"/>
              <a:buChar char="●"/>
            </a:pPr>
            <a:r>
              <a:rPr lang="en-US" sz="1900">
                <a:solidFill>
                  <a:schemeClr val="dk1"/>
                </a:solidFill>
                <a:latin typeface="Franklin Gothic"/>
                <a:ea typeface="Franklin Gothic"/>
                <a:cs typeface="Franklin Gothic"/>
                <a:sym typeface="Franklin Gothic"/>
              </a:rPr>
              <a:t>Add $112k to Ledges Golf Course - revenue also increasing</a:t>
            </a:r>
            <a:endParaRPr sz="1900">
              <a:solidFill>
                <a:schemeClr val="dk1"/>
              </a:solidFill>
              <a:latin typeface="Franklin Gothic"/>
              <a:ea typeface="Franklin Gothic"/>
              <a:cs typeface="Franklin Gothic"/>
              <a:sym typeface="Franklin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3"/>
          <p:cNvSpPr txBox="1"/>
          <p:nvPr>
            <p:ph type="title"/>
          </p:nvPr>
        </p:nvSpPr>
        <p:spPr>
          <a:xfrm>
            <a:off x="581192" y="702156"/>
            <a:ext cx="11029500" cy="1188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3F3F3F"/>
              </a:buClr>
              <a:buSzPts val="2800"/>
              <a:buFont typeface="Franklin Gothic"/>
              <a:buNone/>
            </a:pPr>
            <a:r>
              <a:rPr lang="en-US"/>
              <a:t>WARRANT ARTICLE 10-13: CAPITAL EXPENDITURES</a:t>
            </a:r>
            <a:endParaRPr/>
          </a:p>
        </p:txBody>
      </p:sp>
      <p:sp>
        <p:nvSpPr>
          <p:cNvPr id="157" name="Google Shape;157;p23"/>
          <p:cNvSpPr txBox="1"/>
          <p:nvPr>
            <p:ph idx="1" type="body"/>
          </p:nvPr>
        </p:nvSpPr>
        <p:spPr>
          <a:xfrm>
            <a:off x="581192" y="1954971"/>
            <a:ext cx="11029500" cy="3634500"/>
          </a:xfrm>
          <a:prstGeom prst="rect">
            <a:avLst/>
          </a:prstGeom>
          <a:noFill/>
          <a:ln>
            <a:noFill/>
          </a:ln>
        </p:spPr>
        <p:txBody>
          <a:bodyPr anchorCtr="0" anchor="ctr" bIns="45700" lIns="91425" spcFirstLastPara="1" rIns="91425" wrap="square" tIns="45700">
            <a:normAutofit/>
          </a:bodyPr>
          <a:lstStyle/>
          <a:p>
            <a:pPr indent="-232390" lvl="0" marL="306000" rtl="0" algn="l">
              <a:lnSpc>
                <a:spcPct val="110000"/>
              </a:lnSpc>
              <a:spcBef>
                <a:spcPts val="0"/>
              </a:spcBef>
              <a:spcAft>
                <a:spcPts val="0"/>
              </a:spcAft>
              <a:buSzPts val="1656"/>
              <a:buNone/>
            </a:pPr>
            <a:r>
              <a:t/>
            </a:r>
            <a:endParaRPr sz="1800">
              <a:latin typeface="Times New Roman"/>
              <a:ea typeface="Times New Roman"/>
              <a:cs typeface="Times New Roman"/>
              <a:sym typeface="Times New Roman"/>
            </a:endParaRPr>
          </a:p>
          <a:p>
            <a:pPr indent="-337546" lvl="0" marL="306000" rtl="0" algn="l">
              <a:lnSpc>
                <a:spcPct val="110000"/>
              </a:lnSpc>
              <a:spcBef>
                <a:spcPts val="852"/>
              </a:spcBef>
              <a:spcAft>
                <a:spcPts val="0"/>
              </a:spcAft>
              <a:buClr>
                <a:schemeClr val="dk1"/>
              </a:buClr>
              <a:buSzPts val="1656"/>
              <a:buChar char="●"/>
            </a:pPr>
            <a:r>
              <a:rPr lang="en-US" sz="1800">
                <a:solidFill>
                  <a:schemeClr val="dk1"/>
                </a:solidFill>
              </a:rPr>
              <a:t>Capital Expenditures were voted on by the Capital Planning Committee</a:t>
            </a:r>
            <a:endParaRPr>
              <a:solidFill>
                <a:schemeClr val="dk1"/>
              </a:solidFill>
            </a:endParaRPr>
          </a:p>
          <a:p>
            <a:pPr indent="-337546" lvl="0" marL="306000" rtl="0" algn="l">
              <a:lnSpc>
                <a:spcPct val="110000"/>
              </a:lnSpc>
              <a:spcBef>
                <a:spcPts val="852"/>
              </a:spcBef>
              <a:spcAft>
                <a:spcPts val="0"/>
              </a:spcAft>
              <a:buClr>
                <a:schemeClr val="dk1"/>
              </a:buClr>
              <a:buSzPts val="1656"/>
              <a:buChar char="●"/>
            </a:pPr>
            <a:r>
              <a:rPr lang="en-US" sz="1800">
                <a:solidFill>
                  <a:schemeClr val="dk1"/>
                </a:solidFill>
              </a:rPr>
              <a:t>Article 10 projects will be funded from $1,600,500 in Free Cash ($1,452,594 remaining after Town Meeting votes) and $65,000 from the Cable Access Fund ($177,946 remaining after Town Meeting votes)</a:t>
            </a:r>
            <a:endParaRPr>
              <a:solidFill>
                <a:schemeClr val="dk1"/>
              </a:solidFill>
            </a:endParaRPr>
          </a:p>
          <a:p>
            <a:pPr indent="-337546" lvl="0" marL="306000" rtl="0" algn="l">
              <a:lnSpc>
                <a:spcPct val="110000"/>
              </a:lnSpc>
              <a:spcBef>
                <a:spcPts val="852"/>
              </a:spcBef>
              <a:spcAft>
                <a:spcPts val="0"/>
              </a:spcAft>
              <a:buClr>
                <a:schemeClr val="dk1"/>
              </a:buClr>
              <a:buSzPts val="1656"/>
              <a:buChar char="●"/>
            </a:pPr>
            <a:r>
              <a:rPr lang="en-US" sz="1800">
                <a:solidFill>
                  <a:schemeClr val="dk1"/>
                </a:solidFill>
              </a:rPr>
              <a:t>Article 11 projects will be funded from $515,000 in Wastewater Treatment Plant Retained earnings ($544,829 remaining after Town Meeting votes)</a:t>
            </a:r>
            <a:endParaRPr sz="1800">
              <a:solidFill>
                <a:schemeClr val="dk1"/>
              </a:solidFill>
            </a:endParaRPr>
          </a:p>
          <a:p>
            <a:pPr indent="-346690" lvl="0" marL="306000" rtl="0" algn="l">
              <a:lnSpc>
                <a:spcPct val="110000"/>
              </a:lnSpc>
              <a:spcBef>
                <a:spcPts val="852"/>
              </a:spcBef>
              <a:spcAft>
                <a:spcPts val="0"/>
              </a:spcAft>
              <a:buClr>
                <a:schemeClr val="dk1"/>
              </a:buClr>
              <a:buSzPts val="1800"/>
              <a:buChar char="●"/>
            </a:pPr>
            <a:r>
              <a:rPr lang="en-US" sz="1800">
                <a:solidFill>
                  <a:schemeClr val="dk1"/>
                </a:solidFill>
              </a:rPr>
              <a:t>Article 12 and 13 project will be funded from $125,600 in Ledges Retained earning ($89,553 remaining after Town Meeting votes) </a:t>
            </a:r>
            <a:endParaRPr sz="1800"/>
          </a:p>
          <a:p>
            <a:pPr indent="-236480" lvl="0" marL="306000" rtl="0" algn="l">
              <a:lnSpc>
                <a:spcPct val="110000"/>
              </a:lnSpc>
              <a:spcBef>
                <a:spcPts val="838"/>
              </a:spcBef>
              <a:spcAft>
                <a:spcPts val="0"/>
              </a:spcAft>
              <a:buSzPts val="1564"/>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0"/>
          <p:cNvSpPr txBox="1"/>
          <p:nvPr>
            <p:ph type="title"/>
          </p:nvPr>
        </p:nvSpPr>
        <p:spPr>
          <a:xfrm>
            <a:off x="658100" y="1215802"/>
            <a:ext cx="10681200" cy="8751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3F3F3F"/>
              </a:buClr>
              <a:buSzPts val="2800"/>
              <a:buFont typeface="Franklin Gothic"/>
              <a:buNone/>
            </a:pPr>
            <a:r>
              <a:rPr lang="en-US"/>
              <a:t>WARRANT ARTICLE 10: </a:t>
            </a:r>
            <a:r>
              <a:rPr lang="en-US"/>
              <a:t>FISCAL YEAR 2023 </a:t>
            </a:r>
            <a:r>
              <a:rPr lang="en-US"/>
              <a:t>CAPITAL</a:t>
            </a:r>
            <a:endParaRPr/>
          </a:p>
        </p:txBody>
      </p:sp>
      <p:sp>
        <p:nvSpPr>
          <p:cNvPr id="163" name="Google Shape;163;p10"/>
          <p:cNvSpPr txBox="1"/>
          <p:nvPr/>
        </p:nvSpPr>
        <p:spPr>
          <a:xfrm>
            <a:off x="578575" y="2277275"/>
            <a:ext cx="11534700" cy="4048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1500">
                <a:solidFill>
                  <a:schemeClr val="dk1"/>
                </a:solidFill>
                <a:latin typeface="Franklin Gothic"/>
                <a:ea typeface="Franklin Gothic"/>
                <a:cs typeface="Franklin Gothic"/>
                <a:sym typeface="Franklin Gothic"/>
              </a:rPr>
              <a:t>Article 10: From Free Cash and Cable Access Funds</a:t>
            </a:r>
            <a:endParaRPr sz="1500">
              <a:solidFill>
                <a:schemeClr val="dk1"/>
              </a:solidFill>
              <a:latin typeface="Franklin Gothic"/>
              <a:ea typeface="Franklin Gothic"/>
              <a:cs typeface="Franklin Gothic"/>
              <a:sym typeface="Franklin Gothic"/>
            </a:endParaRPr>
          </a:p>
          <a:p>
            <a:pPr indent="-368300" lvl="0" marL="457200" rtl="0" algn="l">
              <a:spcBef>
                <a:spcPts val="0"/>
              </a:spcBef>
              <a:spcAft>
                <a:spcPts val="0"/>
              </a:spcAft>
              <a:buClr>
                <a:schemeClr val="dk1"/>
              </a:buClr>
              <a:buSzPts val="2200"/>
              <a:buFont typeface="Franklin Gothic"/>
              <a:buChar char="●"/>
            </a:pPr>
            <a:r>
              <a:rPr lang="en-US" sz="1500">
                <a:solidFill>
                  <a:schemeClr val="dk1"/>
                </a:solidFill>
                <a:latin typeface="Franklin Gothic"/>
                <a:ea typeface="Franklin Gothic"/>
                <a:cs typeface="Franklin Gothic"/>
                <a:sym typeface="Franklin Gothic"/>
              </a:rPr>
              <a:t>$676,000 for High School Drainage and HVAC; </a:t>
            </a:r>
            <a:endParaRPr sz="1500">
              <a:solidFill>
                <a:schemeClr val="dk1"/>
              </a:solidFill>
              <a:latin typeface="Franklin Gothic"/>
              <a:ea typeface="Franklin Gothic"/>
              <a:cs typeface="Franklin Gothic"/>
              <a:sym typeface="Franklin Gothic"/>
            </a:endParaRPr>
          </a:p>
          <a:p>
            <a:pPr indent="-368300" lvl="0" marL="457200" rtl="0" algn="l">
              <a:spcBef>
                <a:spcPts val="0"/>
              </a:spcBef>
              <a:spcAft>
                <a:spcPts val="0"/>
              </a:spcAft>
              <a:buClr>
                <a:schemeClr val="dk1"/>
              </a:buClr>
              <a:buSzPts val="2200"/>
              <a:buFont typeface="Franklin Gothic"/>
              <a:buChar char="●"/>
            </a:pPr>
            <a:r>
              <a:rPr lang="en-US" sz="1500">
                <a:solidFill>
                  <a:schemeClr val="dk1"/>
                </a:solidFill>
                <a:latin typeface="Franklin Gothic"/>
                <a:ea typeface="Franklin Gothic"/>
                <a:cs typeface="Franklin Gothic"/>
                <a:sym typeface="Franklin Gothic"/>
              </a:rPr>
              <a:t>Police: $90,000 for Roof; $132,000 for HVAC; $124,000 for Vehicles; $14,000 for LED lights; $10,000 for office equipment;</a:t>
            </a:r>
            <a:endParaRPr sz="1500">
              <a:solidFill>
                <a:schemeClr val="dk1"/>
              </a:solidFill>
              <a:latin typeface="Franklin Gothic"/>
              <a:ea typeface="Franklin Gothic"/>
              <a:cs typeface="Franklin Gothic"/>
              <a:sym typeface="Franklin Gothic"/>
            </a:endParaRPr>
          </a:p>
          <a:p>
            <a:pPr indent="-368300" lvl="0" marL="457200" rtl="0" algn="l">
              <a:spcBef>
                <a:spcPts val="0"/>
              </a:spcBef>
              <a:spcAft>
                <a:spcPts val="0"/>
              </a:spcAft>
              <a:buClr>
                <a:schemeClr val="dk1"/>
              </a:buClr>
              <a:buSzPts val="2200"/>
              <a:buFont typeface="Franklin Gothic"/>
              <a:buChar char="●"/>
            </a:pPr>
            <a:r>
              <a:rPr lang="en-US" sz="1500">
                <a:solidFill>
                  <a:schemeClr val="dk1"/>
                </a:solidFill>
                <a:latin typeface="Franklin Gothic"/>
                <a:ea typeface="Franklin Gothic"/>
                <a:cs typeface="Franklin Gothic"/>
                <a:sym typeface="Franklin Gothic"/>
              </a:rPr>
              <a:t>$10,000 for Buttery Brook Maintenance; </a:t>
            </a:r>
            <a:endParaRPr sz="1500">
              <a:solidFill>
                <a:schemeClr val="dk1"/>
              </a:solidFill>
              <a:latin typeface="Franklin Gothic"/>
              <a:ea typeface="Franklin Gothic"/>
              <a:cs typeface="Franklin Gothic"/>
              <a:sym typeface="Franklin Gothic"/>
            </a:endParaRPr>
          </a:p>
          <a:p>
            <a:pPr indent="-368300" lvl="0" marL="457200" rtl="0" algn="l">
              <a:spcBef>
                <a:spcPts val="0"/>
              </a:spcBef>
              <a:spcAft>
                <a:spcPts val="0"/>
              </a:spcAft>
              <a:buClr>
                <a:schemeClr val="dk1"/>
              </a:buClr>
              <a:buSzPts val="2200"/>
              <a:buFont typeface="Franklin Gothic"/>
              <a:buChar char="●"/>
            </a:pPr>
            <a:r>
              <a:rPr lang="en-US" sz="1500">
                <a:solidFill>
                  <a:schemeClr val="dk1"/>
                </a:solidFill>
                <a:latin typeface="Franklin Gothic"/>
                <a:ea typeface="Franklin Gothic"/>
                <a:cs typeface="Franklin Gothic"/>
                <a:sym typeface="Franklin Gothic"/>
              </a:rPr>
              <a:t>$65,000 for Queensville Dam Removal; </a:t>
            </a:r>
            <a:endParaRPr sz="1500">
              <a:solidFill>
                <a:schemeClr val="dk1"/>
              </a:solidFill>
              <a:latin typeface="Franklin Gothic"/>
              <a:ea typeface="Franklin Gothic"/>
              <a:cs typeface="Franklin Gothic"/>
              <a:sym typeface="Franklin Gothic"/>
            </a:endParaRPr>
          </a:p>
          <a:p>
            <a:pPr indent="-368300" lvl="0" marL="457200" rtl="0" algn="l">
              <a:spcBef>
                <a:spcPts val="0"/>
              </a:spcBef>
              <a:spcAft>
                <a:spcPts val="0"/>
              </a:spcAft>
              <a:buClr>
                <a:schemeClr val="dk1"/>
              </a:buClr>
              <a:buSzPts val="2200"/>
              <a:buFont typeface="Franklin Gothic"/>
              <a:buChar char="●"/>
            </a:pPr>
            <a:r>
              <a:rPr lang="en-US" sz="1500">
                <a:solidFill>
                  <a:schemeClr val="dk1"/>
                </a:solidFill>
                <a:latin typeface="Franklin Gothic"/>
                <a:ea typeface="Franklin Gothic"/>
                <a:cs typeface="Franklin Gothic"/>
                <a:sym typeface="Franklin Gothic"/>
              </a:rPr>
              <a:t>$68,500 for DPW Plow; $6,000 for Parks Sander; $6,500 for DPW Trailer; $80,000 for DPW skid steer</a:t>
            </a:r>
            <a:endParaRPr sz="1500">
              <a:solidFill>
                <a:schemeClr val="dk1"/>
              </a:solidFill>
              <a:latin typeface="Franklin Gothic"/>
              <a:ea typeface="Franklin Gothic"/>
              <a:cs typeface="Franklin Gothic"/>
              <a:sym typeface="Franklin Gothic"/>
            </a:endParaRPr>
          </a:p>
          <a:p>
            <a:pPr indent="-368300" lvl="0" marL="457200" rtl="0" algn="l">
              <a:spcBef>
                <a:spcPts val="0"/>
              </a:spcBef>
              <a:spcAft>
                <a:spcPts val="0"/>
              </a:spcAft>
              <a:buClr>
                <a:schemeClr val="dk1"/>
              </a:buClr>
              <a:buSzPts val="2200"/>
              <a:buFont typeface="Franklin Gothic"/>
              <a:buChar char="●"/>
            </a:pPr>
            <a:r>
              <a:rPr lang="en-US" sz="1500">
                <a:solidFill>
                  <a:schemeClr val="dk1"/>
                </a:solidFill>
                <a:latin typeface="Franklin Gothic"/>
                <a:ea typeface="Franklin Gothic"/>
                <a:cs typeface="Franklin Gothic"/>
                <a:sym typeface="Franklin Gothic"/>
              </a:rPr>
              <a:t>$100,000 for Document Preservation and Digital Data System; </a:t>
            </a:r>
            <a:endParaRPr sz="1500">
              <a:solidFill>
                <a:schemeClr val="dk1"/>
              </a:solidFill>
              <a:latin typeface="Franklin Gothic"/>
              <a:ea typeface="Franklin Gothic"/>
              <a:cs typeface="Franklin Gothic"/>
              <a:sym typeface="Franklin Gothic"/>
            </a:endParaRPr>
          </a:p>
          <a:p>
            <a:pPr indent="-368300" lvl="0" marL="457200" rtl="0" algn="l">
              <a:spcBef>
                <a:spcPts val="0"/>
              </a:spcBef>
              <a:spcAft>
                <a:spcPts val="0"/>
              </a:spcAft>
              <a:buClr>
                <a:schemeClr val="dk1"/>
              </a:buClr>
              <a:buSzPts val="2200"/>
              <a:buFont typeface="Franklin Gothic"/>
              <a:buChar char="●"/>
            </a:pPr>
            <a:r>
              <a:rPr lang="en-US" sz="1500">
                <a:solidFill>
                  <a:schemeClr val="dk1"/>
                </a:solidFill>
                <a:latin typeface="Franklin Gothic"/>
                <a:ea typeface="Franklin Gothic"/>
                <a:cs typeface="Franklin Gothic"/>
                <a:sym typeface="Franklin Gothic"/>
              </a:rPr>
              <a:t>$105,000 for Parks Barn Siding and Roof; </a:t>
            </a:r>
            <a:endParaRPr sz="1500">
              <a:solidFill>
                <a:schemeClr val="dk1"/>
              </a:solidFill>
              <a:latin typeface="Franklin Gothic"/>
              <a:ea typeface="Franklin Gothic"/>
              <a:cs typeface="Franklin Gothic"/>
              <a:sym typeface="Franklin Gothic"/>
            </a:endParaRPr>
          </a:p>
          <a:p>
            <a:pPr indent="-368300" lvl="0" marL="457200" rtl="0" algn="l">
              <a:spcBef>
                <a:spcPts val="0"/>
              </a:spcBef>
              <a:spcAft>
                <a:spcPts val="0"/>
              </a:spcAft>
              <a:buClr>
                <a:schemeClr val="dk1"/>
              </a:buClr>
              <a:buSzPts val="2200"/>
              <a:buFont typeface="Franklin Gothic"/>
              <a:buChar char="●"/>
            </a:pPr>
            <a:r>
              <a:rPr lang="en-US" sz="1500">
                <a:solidFill>
                  <a:schemeClr val="dk1"/>
                </a:solidFill>
                <a:latin typeface="Franklin Gothic"/>
                <a:ea typeface="Franklin Gothic"/>
                <a:cs typeface="Franklin Gothic"/>
                <a:sym typeface="Franklin Gothic"/>
              </a:rPr>
              <a:t>$85,000 for Council on Aging Van; </a:t>
            </a:r>
            <a:endParaRPr sz="1500">
              <a:solidFill>
                <a:schemeClr val="dk1"/>
              </a:solidFill>
              <a:latin typeface="Franklin Gothic"/>
              <a:ea typeface="Franklin Gothic"/>
              <a:cs typeface="Franklin Gothic"/>
              <a:sym typeface="Franklin Gothic"/>
            </a:endParaRPr>
          </a:p>
          <a:p>
            <a:pPr indent="-368300" lvl="0" marL="457200" rtl="0" algn="l">
              <a:spcBef>
                <a:spcPts val="0"/>
              </a:spcBef>
              <a:spcAft>
                <a:spcPts val="0"/>
              </a:spcAft>
              <a:buClr>
                <a:schemeClr val="dk1"/>
              </a:buClr>
              <a:buSzPts val="2200"/>
              <a:buFont typeface="Franklin Gothic"/>
              <a:buChar char="●"/>
            </a:pPr>
            <a:r>
              <a:rPr lang="en-US" sz="1500">
                <a:solidFill>
                  <a:schemeClr val="dk1"/>
                </a:solidFill>
                <a:latin typeface="Franklin Gothic"/>
                <a:ea typeface="Franklin Gothic"/>
                <a:cs typeface="Franklin Gothic"/>
                <a:sym typeface="Franklin Gothic"/>
              </a:rPr>
              <a:t>$20,000 for Library Accessibility; </a:t>
            </a:r>
            <a:endParaRPr sz="1500">
              <a:solidFill>
                <a:schemeClr val="dk1"/>
              </a:solidFill>
              <a:latin typeface="Franklin Gothic"/>
              <a:ea typeface="Franklin Gothic"/>
              <a:cs typeface="Franklin Gothic"/>
              <a:sym typeface="Franklin Gothic"/>
            </a:endParaRPr>
          </a:p>
          <a:p>
            <a:pPr indent="-368300" lvl="0" marL="457200" rtl="0" algn="l">
              <a:spcBef>
                <a:spcPts val="0"/>
              </a:spcBef>
              <a:spcAft>
                <a:spcPts val="0"/>
              </a:spcAft>
              <a:buClr>
                <a:schemeClr val="dk1"/>
              </a:buClr>
              <a:buSzPts val="2200"/>
              <a:buFont typeface="Franklin Gothic"/>
              <a:buChar char="●"/>
            </a:pPr>
            <a:r>
              <a:rPr lang="en-US" sz="1500">
                <a:solidFill>
                  <a:schemeClr val="dk1"/>
                </a:solidFill>
                <a:latin typeface="Franklin Gothic"/>
                <a:ea typeface="Franklin Gothic"/>
                <a:cs typeface="Franklin Gothic"/>
                <a:sym typeface="Franklin Gothic"/>
              </a:rPr>
              <a:t>$9,500 for Conservation Area Improvements;</a:t>
            </a:r>
            <a:endParaRPr sz="1500">
              <a:solidFill>
                <a:schemeClr val="dk1"/>
              </a:solidFill>
              <a:latin typeface="Franklin Gothic"/>
              <a:ea typeface="Franklin Gothic"/>
              <a:cs typeface="Franklin Gothic"/>
              <a:sym typeface="Franklin Gothic"/>
            </a:endParaRPr>
          </a:p>
          <a:p>
            <a:pPr indent="-368300" lvl="0" marL="457200" rtl="0" algn="l">
              <a:spcBef>
                <a:spcPts val="0"/>
              </a:spcBef>
              <a:spcAft>
                <a:spcPts val="0"/>
              </a:spcAft>
              <a:buClr>
                <a:schemeClr val="dk1"/>
              </a:buClr>
              <a:buSzPts val="2200"/>
              <a:buFont typeface="Franklin Gothic"/>
              <a:buChar char="●"/>
            </a:pPr>
            <a:r>
              <a:rPr lang="en-US" sz="1500">
                <a:solidFill>
                  <a:schemeClr val="dk1"/>
                </a:solidFill>
                <a:latin typeface="Franklin Gothic"/>
                <a:ea typeface="Franklin Gothic"/>
                <a:cs typeface="Franklin Gothic"/>
                <a:sym typeface="Franklin Gothic"/>
              </a:rPr>
              <a:t>$65,000 for Cable Studio Renovations </a:t>
            </a:r>
            <a:endParaRPr sz="1500">
              <a:solidFill>
                <a:schemeClr val="dk1"/>
              </a:solidFill>
              <a:latin typeface="Franklin Gothic"/>
              <a:ea typeface="Franklin Gothic"/>
              <a:cs typeface="Franklin Gothic"/>
              <a:sym typeface="Franklin Gothic"/>
            </a:endParaRPr>
          </a:p>
        </p:txBody>
      </p:sp>
    </p:spTree>
  </p:cSld>
  <p:clrMapOvr>
    <a:masterClrMapping/>
  </p:clrMapOvr>
</p:sld>
</file>

<file path=ppt/theme/theme1.xml><?xml version="1.0" encoding="utf-8"?>
<a:theme xmlns:a="http://schemas.openxmlformats.org/drawingml/2006/main" xmlns:r="http://schemas.openxmlformats.org/officeDocument/2006/relationships" name="DividendVTI">
  <a:themeElements>
    <a:clrScheme name="Aspect">
      <a:dk1>
        <a:srgbClr val="000000"/>
      </a:dk1>
      <a:lt1>
        <a:srgbClr val="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ividendVTI">
  <a:themeElements>
    <a:clrScheme name="DividendVTI">
      <a:dk1>
        <a:srgbClr val="000000"/>
      </a:dk1>
      <a:lt1>
        <a:srgbClr val="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2021-05-21T18:01:10Z</dcterms:created>
  <dc:creator>Mike Sullivan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